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72" r:id="rId10"/>
    <p:sldId id="273" r:id="rId11"/>
    <p:sldId id="304" r:id="rId12"/>
    <p:sldId id="305" r:id="rId13"/>
    <p:sldId id="442" r:id="rId14"/>
    <p:sldId id="447" r:id="rId15"/>
    <p:sldId id="307" r:id="rId16"/>
    <p:sldId id="434" r:id="rId17"/>
    <p:sldId id="432" r:id="rId18"/>
    <p:sldId id="435" r:id="rId19"/>
    <p:sldId id="437" r:id="rId20"/>
    <p:sldId id="444" r:id="rId21"/>
    <p:sldId id="448" r:id="rId22"/>
    <p:sldId id="308" r:id="rId23"/>
    <p:sldId id="404" r:id="rId24"/>
    <p:sldId id="405" r:id="rId25"/>
    <p:sldId id="406" r:id="rId26"/>
    <p:sldId id="449" r:id="rId27"/>
    <p:sldId id="409" r:id="rId28"/>
    <p:sldId id="422" r:id="rId29"/>
    <p:sldId id="410" r:id="rId30"/>
    <p:sldId id="450" r:id="rId31"/>
    <p:sldId id="451" r:id="rId32"/>
    <p:sldId id="424" r:id="rId33"/>
    <p:sldId id="452" r:id="rId34"/>
    <p:sldId id="453" r:id="rId35"/>
    <p:sldId id="425" r:id="rId36"/>
    <p:sldId id="457" r:id="rId37"/>
    <p:sldId id="454" r:id="rId38"/>
    <p:sldId id="456" r:id="rId39"/>
    <p:sldId id="426" r:id="rId40"/>
    <p:sldId id="427" r:id="rId41"/>
    <p:sldId id="439" r:id="rId42"/>
    <p:sldId id="445" r:id="rId43"/>
    <p:sldId id="429" r:id="rId44"/>
    <p:sldId id="441" r:id="rId45"/>
    <p:sldId id="431" r:id="rId46"/>
    <p:sldId id="428" r:id="rId47"/>
    <p:sldId id="411" r:id="rId48"/>
    <p:sldId id="414" r:id="rId49"/>
    <p:sldId id="438" r:id="rId50"/>
    <p:sldId id="412" r:id="rId51"/>
    <p:sldId id="413" r:id="rId52"/>
    <p:sldId id="415" r:id="rId53"/>
    <p:sldId id="419" r:id="rId54"/>
    <p:sldId id="420" r:id="rId55"/>
    <p:sldId id="421" r:id="rId56"/>
    <p:sldId id="440" r:id="rId57"/>
    <p:sldId id="416" r:id="rId58"/>
    <p:sldId id="417" r:id="rId59"/>
    <p:sldId id="446" r:id="rId60"/>
    <p:sldId id="41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65009" autoAdjust="0"/>
  </p:normalViewPr>
  <p:slideViewPr>
    <p:cSldViewPr snapToGrid="0">
      <p:cViewPr varScale="1">
        <p:scale>
          <a:sx n="64" d="100"/>
          <a:sy n="64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7FED0A-62BD-4D25-9DCE-885606887BEE}" type="doc">
      <dgm:prSet loTypeId="urn:microsoft.com/office/officeart/2009/3/layout/RandomtoResultProcess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D03211-587B-4088-B583-B155B814F2AA}">
      <dgm:prSet phldrT="[Text]"/>
      <dgm:spPr/>
      <dgm:t>
        <a:bodyPr/>
        <a:lstStyle/>
        <a:p>
          <a:r>
            <a:rPr lang="en-US" dirty="0" err="1"/>
            <a:t>Giải</a:t>
          </a:r>
          <a:r>
            <a:rPr lang="en-US" dirty="0"/>
            <a:t> </a:t>
          </a:r>
          <a:r>
            <a:rPr lang="en-US" dirty="0" err="1"/>
            <a:t>quyết</a:t>
          </a:r>
          <a:r>
            <a:rPr lang="en-US" dirty="0"/>
            <a:t> </a:t>
          </a:r>
        </a:p>
        <a:p>
          <a:r>
            <a:rPr lang="en-US" dirty="0" err="1"/>
            <a:t>nhược</a:t>
          </a:r>
          <a:r>
            <a:rPr lang="en-US" dirty="0"/>
            <a:t> </a:t>
          </a:r>
          <a:r>
            <a:rPr lang="en-US" dirty="0" err="1"/>
            <a:t>điểm</a:t>
          </a:r>
          <a:endParaRPr lang="en-US" dirty="0"/>
        </a:p>
      </dgm:t>
    </dgm:pt>
    <dgm:pt modelId="{339372A9-A1B8-4B09-BE97-DCF0EAF05BB4}" type="parTrans" cxnId="{3BBFFA15-3E66-4017-BA1F-98F8391E9455}">
      <dgm:prSet/>
      <dgm:spPr/>
      <dgm:t>
        <a:bodyPr/>
        <a:lstStyle/>
        <a:p>
          <a:endParaRPr lang="en-US"/>
        </a:p>
      </dgm:t>
    </dgm:pt>
    <dgm:pt modelId="{5D3EA01C-F7AC-4033-880D-0C08C0430F56}" type="sibTrans" cxnId="{3BBFFA15-3E66-4017-BA1F-98F8391E9455}">
      <dgm:prSet/>
      <dgm:spPr/>
      <dgm:t>
        <a:bodyPr/>
        <a:lstStyle/>
        <a:p>
          <a:endParaRPr lang="en-US"/>
        </a:p>
      </dgm:t>
    </dgm:pt>
    <dgm:pt modelId="{BF360F93-294B-4888-B26C-7F86D7E9199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Học</a:t>
          </a:r>
          <a:r>
            <a:rPr lang="en-US" dirty="0"/>
            <a:t> </a:t>
          </a:r>
          <a:r>
            <a:rPr lang="en-US" dirty="0" err="1"/>
            <a:t>cách</a:t>
          </a:r>
          <a:r>
            <a:rPr lang="en-US" dirty="0"/>
            <a:t> </a:t>
          </a:r>
          <a:r>
            <a:rPr lang="en-US" dirty="0" err="1"/>
            <a:t>cải</a:t>
          </a:r>
          <a:r>
            <a:rPr lang="en-US" dirty="0"/>
            <a:t> </a:t>
          </a:r>
          <a:r>
            <a:rPr lang="en-US" dirty="0" err="1"/>
            <a:t>thiện</a:t>
          </a:r>
          <a:r>
            <a:rPr lang="en-US" dirty="0"/>
            <a:t> </a:t>
          </a:r>
          <a:r>
            <a:rPr lang="en-US" dirty="0" err="1"/>
            <a:t>đường</a:t>
          </a:r>
          <a:r>
            <a:rPr lang="en-US" dirty="0"/>
            <a:t> </a:t>
          </a:r>
          <a:r>
            <a:rPr lang="en-US" dirty="0" err="1"/>
            <a:t>đi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cân</a:t>
          </a:r>
          <a:r>
            <a:rPr lang="en-US" dirty="0"/>
            <a:t> </a:t>
          </a:r>
          <a:r>
            <a:rPr lang="en-US" dirty="0" err="1"/>
            <a:t>bằng</a:t>
          </a:r>
          <a:r>
            <a:rPr lang="en-US" dirty="0"/>
            <a:t> </a:t>
          </a:r>
          <a:r>
            <a:rPr lang="en-US" dirty="0" err="1"/>
            <a:t>tải</a:t>
          </a:r>
          <a:r>
            <a:rPr lang="en-US" dirty="0"/>
            <a:t> qua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lần</a:t>
          </a:r>
          <a:r>
            <a:rPr lang="en-US" dirty="0"/>
            <a:t> </a:t>
          </a:r>
          <a:r>
            <a:rPr lang="en-US" dirty="0" err="1"/>
            <a:t>định</a:t>
          </a:r>
          <a:r>
            <a:rPr lang="en-US" dirty="0"/>
            <a:t> </a:t>
          </a:r>
          <a:r>
            <a:rPr lang="en-US" dirty="0" err="1"/>
            <a:t>tuyến</a:t>
          </a:r>
          <a:endParaRPr lang="en-US" dirty="0"/>
        </a:p>
      </dgm:t>
    </dgm:pt>
    <dgm:pt modelId="{CFB9C143-39FA-41CD-8CDA-ADE5B3788565}" type="parTrans" cxnId="{B17EEBA7-7EF7-412D-AE54-B07357E35AFC}">
      <dgm:prSet/>
      <dgm:spPr/>
      <dgm:t>
        <a:bodyPr/>
        <a:lstStyle/>
        <a:p>
          <a:endParaRPr lang="en-US"/>
        </a:p>
      </dgm:t>
    </dgm:pt>
    <dgm:pt modelId="{CD9570AD-1D4C-4DED-A620-4740D6AC910B}" type="sibTrans" cxnId="{B17EEBA7-7EF7-412D-AE54-B07357E35AFC}">
      <dgm:prSet/>
      <dgm:spPr/>
      <dgm:t>
        <a:bodyPr/>
        <a:lstStyle/>
        <a:p>
          <a:endParaRPr lang="en-US"/>
        </a:p>
      </dgm:t>
    </dgm:pt>
    <dgm:pt modelId="{72761E59-5F3E-440B-8C33-E73B315280B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Định</a:t>
          </a:r>
          <a:r>
            <a:rPr lang="en-US" dirty="0"/>
            <a:t> </a:t>
          </a:r>
          <a:r>
            <a:rPr lang="en-US" dirty="0" err="1"/>
            <a:t>tuyến</a:t>
          </a:r>
          <a:r>
            <a:rPr lang="en-US" dirty="0"/>
            <a:t> </a:t>
          </a:r>
          <a:r>
            <a:rPr lang="en-US" dirty="0" err="1"/>
            <a:t>địa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+ </a:t>
          </a:r>
          <a:r>
            <a:rPr lang="en-US" dirty="0" err="1"/>
            <a:t>Học</a:t>
          </a:r>
          <a:r>
            <a:rPr lang="en-US" dirty="0"/>
            <a:t> </a:t>
          </a:r>
          <a:r>
            <a:rPr lang="en-US" dirty="0" err="1"/>
            <a:t>tăng</a:t>
          </a:r>
          <a:r>
            <a:rPr lang="en-US" dirty="0"/>
            <a:t> </a:t>
          </a:r>
          <a:r>
            <a:rPr lang="en-US" dirty="0" err="1"/>
            <a:t>cường</a:t>
          </a:r>
          <a:endParaRPr lang="en-US" dirty="0"/>
        </a:p>
      </dgm:t>
    </dgm:pt>
    <dgm:pt modelId="{69EDAE8F-D91E-462E-8809-DEBF66BA90DA}" type="parTrans" cxnId="{7C55E0B4-90A6-49E2-AA9B-CDF6D0E10A7D}">
      <dgm:prSet/>
      <dgm:spPr/>
      <dgm:t>
        <a:bodyPr/>
        <a:lstStyle/>
        <a:p>
          <a:endParaRPr lang="en-US"/>
        </a:p>
      </dgm:t>
    </dgm:pt>
    <dgm:pt modelId="{ADF1CB97-AF40-4C64-9D9D-8559BB1CBC0F}" type="sibTrans" cxnId="{7C55E0B4-90A6-49E2-AA9B-CDF6D0E10A7D}">
      <dgm:prSet/>
      <dgm:spPr/>
      <dgm:t>
        <a:bodyPr/>
        <a:lstStyle/>
        <a:p>
          <a:endParaRPr lang="en-US"/>
        </a:p>
      </dgm:t>
    </dgm:pt>
    <dgm:pt modelId="{84875BF4-73D0-4B1E-998C-CA453793F623}" type="pres">
      <dgm:prSet presAssocID="{1C7FED0A-62BD-4D25-9DCE-885606887BEE}" presName="Name0" presStyleCnt="0">
        <dgm:presLayoutVars>
          <dgm:dir/>
          <dgm:animOne val="branch"/>
          <dgm:animLvl val="lvl"/>
        </dgm:presLayoutVars>
      </dgm:prSet>
      <dgm:spPr/>
    </dgm:pt>
    <dgm:pt modelId="{274D28D4-F72F-48FD-89E7-171DFC1BCBA6}" type="pres">
      <dgm:prSet presAssocID="{95D03211-587B-4088-B583-B155B814F2AA}" presName="chaos" presStyleCnt="0"/>
      <dgm:spPr/>
    </dgm:pt>
    <dgm:pt modelId="{1A36720C-7947-449C-AEFD-D7D68B1B2161}" type="pres">
      <dgm:prSet presAssocID="{95D03211-587B-4088-B583-B155B814F2AA}" presName="parTx1" presStyleLbl="revTx" presStyleIdx="0" presStyleCnt="2"/>
      <dgm:spPr/>
    </dgm:pt>
    <dgm:pt modelId="{02A4AC58-38DC-4275-BEDA-148CD1562EEF}" type="pres">
      <dgm:prSet presAssocID="{95D03211-587B-4088-B583-B155B814F2AA}" presName="c1" presStyleLbl="node1" presStyleIdx="0" presStyleCnt="19"/>
      <dgm:spPr/>
    </dgm:pt>
    <dgm:pt modelId="{7A045BB4-9C41-4FE1-A4B6-4EBF1F6E5E51}" type="pres">
      <dgm:prSet presAssocID="{95D03211-587B-4088-B583-B155B814F2AA}" presName="c2" presStyleLbl="node1" presStyleIdx="1" presStyleCnt="19"/>
      <dgm:spPr/>
    </dgm:pt>
    <dgm:pt modelId="{E4FFD4BD-3B5F-475C-A990-B89895A9187C}" type="pres">
      <dgm:prSet presAssocID="{95D03211-587B-4088-B583-B155B814F2AA}" presName="c3" presStyleLbl="node1" presStyleIdx="2" presStyleCnt="19"/>
      <dgm:spPr/>
    </dgm:pt>
    <dgm:pt modelId="{AAC596A2-72F9-48A6-9567-269C5542DC39}" type="pres">
      <dgm:prSet presAssocID="{95D03211-587B-4088-B583-B155B814F2AA}" presName="c4" presStyleLbl="node1" presStyleIdx="3" presStyleCnt="19"/>
      <dgm:spPr/>
    </dgm:pt>
    <dgm:pt modelId="{3E03E3B6-937A-46A7-9450-BEE3BA5DB552}" type="pres">
      <dgm:prSet presAssocID="{95D03211-587B-4088-B583-B155B814F2AA}" presName="c5" presStyleLbl="node1" presStyleIdx="4" presStyleCnt="19"/>
      <dgm:spPr/>
    </dgm:pt>
    <dgm:pt modelId="{6DD140D2-1C5C-43E2-BFB2-4CEFAE2ECDAE}" type="pres">
      <dgm:prSet presAssocID="{95D03211-587B-4088-B583-B155B814F2AA}" presName="c6" presStyleLbl="node1" presStyleIdx="5" presStyleCnt="19"/>
      <dgm:spPr/>
    </dgm:pt>
    <dgm:pt modelId="{CA5E532C-C382-4B80-A4FE-0535602D4F3F}" type="pres">
      <dgm:prSet presAssocID="{95D03211-587B-4088-B583-B155B814F2AA}" presName="c7" presStyleLbl="node1" presStyleIdx="6" presStyleCnt="19"/>
      <dgm:spPr/>
    </dgm:pt>
    <dgm:pt modelId="{B3D4E6E7-1330-42C2-B27A-E97F3276EF6A}" type="pres">
      <dgm:prSet presAssocID="{95D03211-587B-4088-B583-B155B814F2AA}" presName="c8" presStyleLbl="node1" presStyleIdx="7" presStyleCnt="19"/>
      <dgm:spPr/>
    </dgm:pt>
    <dgm:pt modelId="{1E55C611-9E86-4C89-B3F4-C2E46DFD3EFC}" type="pres">
      <dgm:prSet presAssocID="{95D03211-587B-4088-B583-B155B814F2AA}" presName="c9" presStyleLbl="node1" presStyleIdx="8" presStyleCnt="19"/>
      <dgm:spPr/>
    </dgm:pt>
    <dgm:pt modelId="{3B6F7506-314C-4C3B-A55D-697E00D94453}" type="pres">
      <dgm:prSet presAssocID="{95D03211-587B-4088-B583-B155B814F2AA}" presName="c10" presStyleLbl="node1" presStyleIdx="9" presStyleCnt="19"/>
      <dgm:spPr/>
    </dgm:pt>
    <dgm:pt modelId="{1DFB91F4-A25B-44DB-9CBA-51E371B89145}" type="pres">
      <dgm:prSet presAssocID="{95D03211-587B-4088-B583-B155B814F2AA}" presName="c11" presStyleLbl="node1" presStyleIdx="10" presStyleCnt="19"/>
      <dgm:spPr/>
    </dgm:pt>
    <dgm:pt modelId="{75E21345-FE7A-4BD2-A57B-5D019443DA81}" type="pres">
      <dgm:prSet presAssocID="{95D03211-587B-4088-B583-B155B814F2AA}" presName="c12" presStyleLbl="node1" presStyleIdx="11" presStyleCnt="19"/>
      <dgm:spPr/>
    </dgm:pt>
    <dgm:pt modelId="{6BD8B1F9-4FB2-4E80-AC41-03454A78F3CD}" type="pres">
      <dgm:prSet presAssocID="{95D03211-587B-4088-B583-B155B814F2AA}" presName="c13" presStyleLbl="node1" presStyleIdx="12" presStyleCnt="19"/>
      <dgm:spPr/>
    </dgm:pt>
    <dgm:pt modelId="{86324565-F1B1-40FF-B48C-7537D745EDED}" type="pres">
      <dgm:prSet presAssocID="{95D03211-587B-4088-B583-B155B814F2AA}" presName="c14" presStyleLbl="node1" presStyleIdx="13" presStyleCnt="19"/>
      <dgm:spPr/>
    </dgm:pt>
    <dgm:pt modelId="{BC899CE8-3794-4D9F-8F26-54E8F5CBC90C}" type="pres">
      <dgm:prSet presAssocID="{95D03211-587B-4088-B583-B155B814F2AA}" presName="c15" presStyleLbl="node1" presStyleIdx="14" presStyleCnt="19"/>
      <dgm:spPr/>
    </dgm:pt>
    <dgm:pt modelId="{18920C70-0CB1-41FE-A8F6-4319B526F0D5}" type="pres">
      <dgm:prSet presAssocID="{95D03211-587B-4088-B583-B155B814F2AA}" presName="c16" presStyleLbl="node1" presStyleIdx="15" presStyleCnt="19"/>
      <dgm:spPr/>
    </dgm:pt>
    <dgm:pt modelId="{07CAB5C8-D181-4513-9807-175C35BFFC56}" type="pres">
      <dgm:prSet presAssocID="{95D03211-587B-4088-B583-B155B814F2AA}" presName="c17" presStyleLbl="node1" presStyleIdx="16" presStyleCnt="19"/>
      <dgm:spPr/>
    </dgm:pt>
    <dgm:pt modelId="{BAF0C1CA-3320-4A30-A22E-3631A9319862}" type="pres">
      <dgm:prSet presAssocID="{95D03211-587B-4088-B583-B155B814F2AA}" presName="c18" presStyleLbl="node1" presStyleIdx="17" presStyleCnt="19"/>
      <dgm:spPr/>
    </dgm:pt>
    <dgm:pt modelId="{B46849C8-B087-4B5E-9A61-862757D8A76D}" type="pres">
      <dgm:prSet presAssocID="{5D3EA01C-F7AC-4033-880D-0C08C0430F56}" presName="chevronComposite1" presStyleCnt="0"/>
      <dgm:spPr/>
    </dgm:pt>
    <dgm:pt modelId="{83173DDE-37FF-4108-9FDA-FA03958B26BD}" type="pres">
      <dgm:prSet presAssocID="{5D3EA01C-F7AC-4033-880D-0C08C0430F56}" presName="chevron1" presStyleLbl="sibTrans2D1" presStyleIdx="0" presStyleCnt="2"/>
      <dgm:spPr>
        <a:solidFill>
          <a:srgbClr val="7030A0"/>
        </a:solidFill>
      </dgm:spPr>
    </dgm:pt>
    <dgm:pt modelId="{4DAFE062-9BC0-4D96-8651-623017CEE3A3}" type="pres">
      <dgm:prSet presAssocID="{5D3EA01C-F7AC-4033-880D-0C08C0430F56}" presName="spChevron1" presStyleCnt="0"/>
      <dgm:spPr/>
    </dgm:pt>
    <dgm:pt modelId="{BEB9E839-73E7-45CB-A860-F1A026A174D7}" type="pres">
      <dgm:prSet presAssocID="{BF360F93-294B-4888-B26C-7F86D7E9199C}" presName="middle" presStyleCnt="0"/>
      <dgm:spPr/>
    </dgm:pt>
    <dgm:pt modelId="{730EAA79-6358-4975-8748-0539CEEF6785}" type="pres">
      <dgm:prSet presAssocID="{BF360F93-294B-4888-B26C-7F86D7E9199C}" presName="parTxMid" presStyleLbl="revTx" presStyleIdx="1" presStyleCnt="2"/>
      <dgm:spPr/>
    </dgm:pt>
    <dgm:pt modelId="{E0023787-67D8-4D31-AC90-763D037CA48E}" type="pres">
      <dgm:prSet presAssocID="{BF360F93-294B-4888-B26C-7F86D7E9199C}" presName="spMid" presStyleCnt="0"/>
      <dgm:spPr/>
    </dgm:pt>
    <dgm:pt modelId="{88A39D53-F9F8-407F-A7CF-C23972A0D7DA}" type="pres">
      <dgm:prSet presAssocID="{CD9570AD-1D4C-4DED-A620-4740D6AC910B}" presName="chevronComposite1" presStyleCnt="0"/>
      <dgm:spPr/>
    </dgm:pt>
    <dgm:pt modelId="{7806D1F9-5727-4063-8DB1-01A5401249BD}" type="pres">
      <dgm:prSet presAssocID="{CD9570AD-1D4C-4DED-A620-4740D6AC910B}" presName="chevron1" presStyleLbl="sibTrans2D1" presStyleIdx="1" presStyleCnt="2"/>
      <dgm:spPr>
        <a:solidFill>
          <a:srgbClr val="00B050"/>
        </a:solidFill>
      </dgm:spPr>
    </dgm:pt>
    <dgm:pt modelId="{538BBAF3-0687-4FB9-A5EB-04DA92CDF256}" type="pres">
      <dgm:prSet presAssocID="{CD9570AD-1D4C-4DED-A620-4740D6AC910B}" presName="spChevron1" presStyleCnt="0"/>
      <dgm:spPr/>
    </dgm:pt>
    <dgm:pt modelId="{AAE78010-1F90-419A-AD3E-611F37965F91}" type="pres">
      <dgm:prSet presAssocID="{72761E59-5F3E-440B-8C33-E73B315280BA}" presName="last" presStyleCnt="0"/>
      <dgm:spPr/>
    </dgm:pt>
    <dgm:pt modelId="{4640ABFB-0884-4A83-A879-9B4B32FD9D26}" type="pres">
      <dgm:prSet presAssocID="{72761E59-5F3E-440B-8C33-E73B315280BA}" presName="circleTx" presStyleLbl="node1" presStyleIdx="18" presStyleCnt="19"/>
      <dgm:spPr/>
    </dgm:pt>
    <dgm:pt modelId="{CF7EDAC9-47DA-4F2D-AED9-7A0A912364FF}" type="pres">
      <dgm:prSet presAssocID="{72761E59-5F3E-440B-8C33-E73B315280BA}" presName="spN" presStyleCnt="0"/>
      <dgm:spPr/>
    </dgm:pt>
  </dgm:ptLst>
  <dgm:cxnLst>
    <dgm:cxn modelId="{3BBFFA15-3E66-4017-BA1F-98F8391E9455}" srcId="{1C7FED0A-62BD-4D25-9DCE-885606887BEE}" destId="{95D03211-587B-4088-B583-B155B814F2AA}" srcOrd="0" destOrd="0" parTransId="{339372A9-A1B8-4B09-BE97-DCF0EAF05BB4}" sibTransId="{5D3EA01C-F7AC-4033-880D-0C08C0430F56}"/>
    <dgm:cxn modelId="{674FAB26-A4D8-4F25-BD1A-A2D3A1211666}" type="presOf" srcId="{BF360F93-294B-4888-B26C-7F86D7E9199C}" destId="{730EAA79-6358-4975-8748-0539CEEF6785}" srcOrd="0" destOrd="0" presId="urn:microsoft.com/office/officeart/2009/3/layout/RandomtoResultProcess"/>
    <dgm:cxn modelId="{1C7C1A3E-665A-4B27-A944-EFDBCC84929F}" type="presOf" srcId="{1C7FED0A-62BD-4D25-9DCE-885606887BEE}" destId="{84875BF4-73D0-4B1E-998C-CA453793F623}" srcOrd="0" destOrd="0" presId="urn:microsoft.com/office/officeart/2009/3/layout/RandomtoResultProcess"/>
    <dgm:cxn modelId="{88DABF54-EC68-4E39-8B56-859514F445F5}" type="presOf" srcId="{72761E59-5F3E-440B-8C33-E73B315280BA}" destId="{4640ABFB-0884-4A83-A879-9B4B32FD9D26}" srcOrd="0" destOrd="0" presId="urn:microsoft.com/office/officeart/2009/3/layout/RandomtoResultProcess"/>
    <dgm:cxn modelId="{A00D7478-2932-425D-907C-DAF1171F14E6}" type="presOf" srcId="{95D03211-587B-4088-B583-B155B814F2AA}" destId="{1A36720C-7947-449C-AEFD-D7D68B1B2161}" srcOrd="0" destOrd="0" presId="urn:microsoft.com/office/officeart/2009/3/layout/RandomtoResultProcess"/>
    <dgm:cxn modelId="{B17EEBA7-7EF7-412D-AE54-B07357E35AFC}" srcId="{1C7FED0A-62BD-4D25-9DCE-885606887BEE}" destId="{BF360F93-294B-4888-B26C-7F86D7E9199C}" srcOrd="1" destOrd="0" parTransId="{CFB9C143-39FA-41CD-8CDA-ADE5B3788565}" sibTransId="{CD9570AD-1D4C-4DED-A620-4740D6AC910B}"/>
    <dgm:cxn modelId="{7C55E0B4-90A6-49E2-AA9B-CDF6D0E10A7D}" srcId="{1C7FED0A-62BD-4D25-9DCE-885606887BEE}" destId="{72761E59-5F3E-440B-8C33-E73B315280BA}" srcOrd="2" destOrd="0" parTransId="{69EDAE8F-D91E-462E-8809-DEBF66BA90DA}" sibTransId="{ADF1CB97-AF40-4C64-9D9D-8559BB1CBC0F}"/>
    <dgm:cxn modelId="{C1E5BE0B-D4E4-4B4D-A620-73A52C7BAD41}" type="presParOf" srcId="{84875BF4-73D0-4B1E-998C-CA453793F623}" destId="{274D28D4-F72F-48FD-89E7-171DFC1BCBA6}" srcOrd="0" destOrd="0" presId="urn:microsoft.com/office/officeart/2009/3/layout/RandomtoResultProcess"/>
    <dgm:cxn modelId="{44763993-E53E-42A1-BA4C-C4AD3DDBF829}" type="presParOf" srcId="{274D28D4-F72F-48FD-89E7-171DFC1BCBA6}" destId="{1A36720C-7947-449C-AEFD-D7D68B1B2161}" srcOrd="0" destOrd="0" presId="urn:microsoft.com/office/officeart/2009/3/layout/RandomtoResultProcess"/>
    <dgm:cxn modelId="{ED69B1AB-4A82-43C7-B4E6-199853E1C2D0}" type="presParOf" srcId="{274D28D4-F72F-48FD-89E7-171DFC1BCBA6}" destId="{02A4AC58-38DC-4275-BEDA-148CD1562EEF}" srcOrd="1" destOrd="0" presId="urn:microsoft.com/office/officeart/2009/3/layout/RandomtoResultProcess"/>
    <dgm:cxn modelId="{A5C061A5-BC0D-48EF-AAC1-3E41668088B2}" type="presParOf" srcId="{274D28D4-F72F-48FD-89E7-171DFC1BCBA6}" destId="{7A045BB4-9C41-4FE1-A4B6-4EBF1F6E5E51}" srcOrd="2" destOrd="0" presId="urn:microsoft.com/office/officeart/2009/3/layout/RandomtoResultProcess"/>
    <dgm:cxn modelId="{5386F402-418B-4832-824D-36743345ED16}" type="presParOf" srcId="{274D28D4-F72F-48FD-89E7-171DFC1BCBA6}" destId="{E4FFD4BD-3B5F-475C-A990-B89895A9187C}" srcOrd="3" destOrd="0" presId="urn:microsoft.com/office/officeart/2009/3/layout/RandomtoResultProcess"/>
    <dgm:cxn modelId="{D2A07F7F-ED2B-437F-B299-AB50471335CE}" type="presParOf" srcId="{274D28D4-F72F-48FD-89E7-171DFC1BCBA6}" destId="{AAC596A2-72F9-48A6-9567-269C5542DC39}" srcOrd="4" destOrd="0" presId="urn:microsoft.com/office/officeart/2009/3/layout/RandomtoResultProcess"/>
    <dgm:cxn modelId="{9E67C648-5117-45C0-862F-A4145BFDA8B3}" type="presParOf" srcId="{274D28D4-F72F-48FD-89E7-171DFC1BCBA6}" destId="{3E03E3B6-937A-46A7-9450-BEE3BA5DB552}" srcOrd="5" destOrd="0" presId="urn:microsoft.com/office/officeart/2009/3/layout/RandomtoResultProcess"/>
    <dgm:cxn modelId="{EB84284A-6EC0-4945-A982-9FD5C37C64AB}" type="presParOf" srcId="{274D28D4-F72F-48FD-89E7-171DFC1BCBA6}" destId="{6DD140D2-1C5C-43E2-BFB2-4CEFAE2ECDAE}" srcOrd="6" destOrd="0" presId="urn:microsoft.com/office/officeart/2009/3/layout/RandomtoResultProcess"/>
    <dgm:cxn modelId="{42E93CF9-0B3C-4730-8343-E9D93A4A228E}" type="presParOf" srcId="{274D28D4-F72F-48FD-89E7-171DFC1BCBA6}" destId="{CA5E532C-C382-4B80-A4FE-0535602D4F3F}" srcOrd="7" destOrd="0" presId="urn:microsoft.com/office/officeart/2009/3/layout/RandomtoResultProcess"/>
    <dgm:cxn modelId="{8D61214D-B21D-406F-889E-5CD8DC609ED9}" type="presParOf" srcId="{274D28D4-F72F-48FD-89E7-171DFC1BCBA6}" destId="{B3D4E6E7-1330-42C2-B27A-E97F3276EF6A}" srcOrd="8" destOrd="0" presId="urn:microsoft.com/office/officeart/2009/3/layout/RandomtoResultProcess"/>
    <dgm:cxn modelId="{0C5933FB-72ED-40AA-B1A1-9FFF90FE7620}" type="presParOf" srcId="{274D28D4-F72F-48FD-89E7-171DFC1BCBA6}" destId="{1E55C611-9E86-4C89-B3F4-C2E46DFD3EFC}" srcOrd="9" destOrd="0" presId="urn:microsoft.com/office/officeart/2009/3/layout/RandomtoResultProcess"/>
    <dgm:cxn modelId="{021FEB89-5E3A-4C88-B10B-CDF4ACCB7851}" type="presParOf" srcId="{274D28D4-F72F-48FD-89E7-171DFC1BCBA6}" destId="{3B6F7506-314C-4C3B-A55D-697E00D94453}" srcOrd="10" destOrd="0" presId="urn:microsoft.com/office/officeart/2009/3/layout/RandomtoResultProcess"/>
    <dgm:cxn modelId="{C7E41265-5BAF-4D77-BD31-63A6AA023C53}" type="presParOf" srcId="{274D28D4-F72F-48FD-89E7-171DFC1BCBA6}" destId="{1DFB91F4-A25B-44DB-9CBA-51E371B89145}" srcOrd="11" destOrd="0" presId="urn:microsoft.com/office/officeart/2009/3/layout/RandomtoResultProcess"/>
    <dgm:cxn modelId="{15FCDEAA-8B55-47B0-89D7-46E7107F5EB2}" type="presParOf" srcId="{274D28D4-F72F-48FD-89E7-171DFC1BCBA6}" destId="{75E21345-FE7A-4BD2-A57B-5D019443DA81}" srcOrd="12" destOrd="0" presId="urn:microsoft.com/office/officeart/2009/3/layout/RandomtoResultProcess"/>
    <dgm:cxn modelId="{5BA3F873-878F-46C8-8106-BFC0B259135A}" type="presParOf" srcId="{274D28D4-F72F-48FD-89E7-171DFC1BCBA6}" destId="{6BD8B1F9-4FB2-4E80-AC41-03454A78F3CD}" srcOrd="13" destOrd="0" presId="urn:microsoft.com/office/officeart/2009/3/layout/RandomtoResultProcess"/>
    <dgm:cxn modelId="{6EBBF0F8-D8F2-4E93-9D6F-760B4AFBFD7E}" type="presParOf" srcId="{274D28D4-F72F-48FD-89E7-171DFC1BCBA6}" destId="{86324565-F1B1-40FF-B48C-7537D745EDED}" srcOrd="14" destOrd="0" presId="urn:microsoft.com/office/officeart/2009/3/layout/RandomtoResultProcess"/>
    <dgm:cxn modelId="{FF793351-7DB7-441E-B851-6437941CEBAF}" type="presParOf" srcId="{274D28D4-F72F-48FD-89E7-171DFC1BCBA6}" destId="{BC899CE8-3794-4D9F-8F26-54E8F5CBC90C}" srcOrd="15" destOrd="0" presId="urn:microsoft.com/office/officeart/2009/3/layout/RandomtoResultProcess"/>
    <dgm:cxn modelId="{BF0D7DB7-216C-4C32-AA36-44638BFC0F74}" type="presParOf" srcId="{274D28D4-F72F-48FD-89E7-171DFC1BCBA6}" destId="{18920C70-0CB1-41FE-A8F6-4319B526F0D5}" srcOrd="16" destOrd="0" presId="urn:microsoft.com/office/officeart/2009/3/layout/RandomtoResultProcess"/>
    <dgm:cxn modelId="{C6705441-2225-439D-9A48-7A303DC361E8}" type="presParOf" srcId="{274D28D4-F72F-48FD-89E7-171DFC1BCBA6}" destId="{07CAB5C8-D181-4513-9807-175C35BFFC56}" srcOrd="17" destOrd="0" presId="urn:microsoft.com/office/officeart/2009/3/layout/RandomtoResultProcess"/>
    <dgm:cxn modelId="{E38AF98C-DEEF-4345-A4A8-71FEA7F5F385}" type="presParOf" srcId="{274D28D4-F72F-48FD-89E7-171DFC1BCBA6}" destId="{BAF0C1CA-3320-4A30-A22E-3631A9319862}" srcOrd="18" destOrd="0" presId="urn:microsoft.com/office/officeart/2009/3/layout/RandomtoResultProcess"/>
    <dgm:cxn modelId="{AD63FD25-121D-484D-A7B0-04F2B0A9685A}" type="presParOf" srcId="{84875BF4-73D0-4B1E-998C-CA453793F623}" destId="{B46849C8-B087-4B5E-9A61-862757D8A76D}" srcOrd="1" destOrd="0" presId="urn:microsoft.com/office/officeart/2009/3/layout/RandomtoResultProcess"/>
    <dgm:cxn modelId="{625205F5-1D0A-4B03-8B11-475698FA9E50}" type="presParOf" srcId="{B46849C8-B087-4B5E-9A61-862757D8A76D}" destId="{83173DDE-37FF-4108-9FDA-FA03958B26BD}" srcOrd="0" destOrd="0" presId="urn:microsoft.com/office/officeart/2009/3/layout/RandomtoResultProcess"/>
    <dgm:cxn modelId="{ED48F60E-2C69-44C5-B0E8-93FED83C0189}" type="presParOf" srcId="{B46849C8-B087-4B5E-9A61-862757D8A76D}" destId="{4DAFE062-9BC0-4D96-8651-623017CEE3A3}" srcOrd="1" destOrd="0" presId="urn:microsoft.com/office/officeart/2009/3/layout/RandomtoResultProcess"/>
    <dgm:cxn modelId="{34E0E658-FA14-4A31-A355-6B037BB59B68}" type="presParOf" srcId="{84875BF4-73D0-4B1E-998C-CA453793F623}" destId="{BEB9E839-73E7-45CB-A860-F1A026A174D7}" srcOrd="2" destOrd="0" presId="urn:microsoft.com/office/officeart/2009/3/layout/RandomtoResultProcess"/>
    <dgm:cxn modelId="{362F5B97-C614-4027-A734-721BF4B7DB1C}" type="presParOf" srcId="{BEB9E839-73E7-45CB-A860-F1A026A174D7}" destId="{730EAA79-6358-4975-8748-0539CEEF6785}" srcOrd="0" destOrd="0" presId="urn:microsoft.com/office/officeart/2009/3/layout/RandomtoResultProcess"/>
    <dgm:cxn modelId="{5EC74D5B-9250-41D8-B39B-009103B98092}" type="presParOf" srcId="{BEB9E839-73E7-45CB-A860-F1A026A174D7}" destId="{E0023787-67D8-4D31-AC90-763D037CA48E}" srcOrd="1" destOrd="0" presId="urn:microsoft.com/office/officeart/2009/3/layout/RandomtoResultProcess"/>
    <dgm:cxn modelId="{44D3754E-ECF5-4850-AA99-F6CE88F0D021}" type="presParOf" srcId="{84875BF4-73D0-4B1E-998C-CA453793F623}" destId="{88A39D53-F9F8-407F-A7CF-C23972A0D7DA}" srcOrd="3" destOrd="0" presId="urn:microsoft.com/office/officeart/2009/3/layout/RandomtoResultProcess"/>
    <dgm:cxn modelId="{23F08E2C-B193-42FB-8EF8-0F34DB1CBDCD}" type="presParOf" srcId="{88A39D53-F9F8-407F-A7CF-C23972A0D7DA}" destId="{7806D1F9-5727-4063-8DB1-01A5401249BD}" srcOrd="0" destOrd="0" presId="urn:microsoft.com/office/officeart/2009/3/layout/RandomtoResultProcess"/>
    <dgm:cxn modelId="{8519EF7D-53B2-4755-A304-0D090F43585B}" type="presParOf" srcId="{88A39D53-F9F8-407F-A7CF-C23972A0D7DA}" destId="{538BBAF3-0687-4FB9-A5EB-04DA92CDF256}" srcOrd="1" destOrd="0" presId="urn:microsoft.com/office/officeart/2009/3/layout/RandomtoResultProcess"/>
    <dgm:cxn modelId="{52EC1F61-E2FC-48EE-8954-F171CD1E83DD}" type="presParOf" srcId="{84875BF4-73D0-4B1E-998C-CA453793F623}" destId="{AAE78010-1F90-419A-AD3E-611F37965F91}" srcOrd="4" destOrd="0" presId="urn:microsoft.com/office/officeart/2009/3/layout/RandomtoResultProcess"/>
    <dgm:cxn modelId="{32CDA649-31BC-4FD7-A22F-8A7C20077D52}" type="presParOf" srcId="{AAE78010-1F90-419A-AD3E-611F37965F91}" destId="{4640ABFB-0884-4A83-A879-9B4B32FD9D26}" srcOrd="0" destOrd="0" presId="urn:microsoft.com/office/officeart/2009/3/layout/RandomtoResultProcess"/>
    <dgm:cxn modelId="{22FDBCCE-5811-4BB0-8C6C-B5ECDD04422F}" type="presParOf" srcId="{AAE78010-1F90-419A-AD3E-611F37965F91}" destId="{CF7EDAC9-47DA-4F2D-AED9-7A0A912364F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1406E3-ED22-4F74-928C-87736052AC7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90D334-C84D-414A-81CD-E52B75DDF409}">
      <dgm:prSet phldrT="[Text]"/>
      <dgm:spPr/>
      <dgm:t>
        <a:bodyPr/>
        <a:lstStyle/>
        <a:p>
          <a:r>
            <a:rPr lang="en-US" dirty="0" err="1"/>
            <a:t>Học</a:t>
          </a:r>
          <a:r>
            <a:rPr lang="en-US" dirty="0"/>
            <a:t> </a:t>
          </a:r>
          <a:r>
            <a:rPr lang="en-US" dirty="0" err="1"/>
            <a:t>tăng</a:t>
          </a:r>
          <a:r>
            <a:rPr lang="en-US" dirty="0"/>
            <a:t> </a:t>
          </a:r>
          <a:r>
            <a:rPr lang="en-US" dirty="0" err="1"/>
            <a:t>cường</a:t>
          </a:r>
          <a:endParaRPr lang="en-US" dirty="0"/>
        </a:p>
      </dgm:t>
    </dgm:pt>
    <dgm:pt modelId="{DF6247D4-8502-431C-A797-E6251BC3B500}" type="parTrans" cxnId="{3A2FF6BB-6A49-4C67-9754-1192B625E43A}">
      <dgm:prSet/>
      <dgm:spPr/>
      <dgm:t>
        <a:bodyPr/>
        <a:lstStyle/>
        <a:p>
          <a:endParaRPr lang="en-US"/>
        </a:p>
      </dgm:t>
    </dgm:pt>
    <dgm:pt modelId="{505A7544-465A-4AC2-8C10-BCF3354ECE13}" type="sibTrans" cxnId="{3A2FF6BB-6A49-4C67-9754-1192B625E43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B64DB1FF-7803-4B15-ACCC-9D05A24E02C2}">
      <dgm:prSet phldrT="[Text]"/>
      <dgm:spPr/>
      <dgm:t>
        <a:bodyPr/>
        <a:lstStyle/>
        <a:p>
          <a:r>
            <a:rPr lang="en-US" dirty="0"/>
            <a:t>Tabular Solution Methods</a:t>
          </a:r>
        </a:p>
      </dgm:t>
    </dgm:pt>
    <dgm:pt modelId="{72E27A08-14A8-4B43-BB55-A99033B6B054}" type="parTrans" cxnId="{04D36739-FE2B-4D1B-A553-57A01E3FE11E}">
      <dgm:prSet/>
      <dgm:spPr/>
      <dgm:t>
        <a:bodyPr/>
        <a:lstStyle/>
        <a:p>
          <a:endParaRPr lang="en-US"/>
        </a:p>
      </dgm:t>
    </dgm:pt>
    <dgm:pt modelId="{8F265B5F-FBBD-4FF6-9E4E-DA36DD6DC669}" type="sibTrans" cxnId="{04D36739-FE2B-4D1B-A553-57A01E3FE11E}">
      <dgm:prSet custT="1"/>
      <dgm:spPr/>
      <dgm:t>
        <a:bodyPr/>
        <a:lstStyle/>
        <a:p>
          <a:r>
            <a:rPr lang="en-US" sz="1300" dirty="0" err="1"/>
            <a:t>Không</a:t>
          </a:r>
          <a:r>
            <a:rPr lang="en-US" sz="1300" dirty="0"/>
            <a:t> </a:t>
          </a:r>
          <a:r>
            <a:rPr lang="en-US" sz="1300" dirty="0" err="1"/>
            <a:t>gian</a:t>
          </a:r>
          <a:r>
            <a:rPr lang="en-US" sz="1300" dirty="0"/>
            <a:t> </a:t>
          </a:r>
          <a:r>
            <a:rPr lang="en-US" sz="1300" dirty="0" err="1"/>
            <a:t>hành</a:t>
          </a:r>
          <a:r>
            <a:rPr lang="en-US" sz="1300" dirty="0"/>
            <a:t> </a:t>
          </a:r>
          <a:r>
            <a:rPr lang="en-US" sz="1300" dirty="0" err="1"/>
            <a:t>động</a:t>
          </a:r>
          <a:r>
            <a:rPr lang="en-US" sz="1300" dirty="0"/>
            <a:t> </a:t>
          </a:r>
          <a:r>
            <a:rPr lang="en-US" sz="1300" dirty="0" err="1"/>
            <a:t>và</a:t>
          </a:r>
          <a:r>
            <a:rPr lang="en-US" sz="1300" dirty="0"/>
            <a:t> </a:t>
          </a:r>
          <a:r>
            <a:rPr lang="en-US" sz="1300" dirty="0" err="1"/>
            <a:t>trạng</a:t>
          </a:r>
          <a:r>
            <a:rPr lang="en-US" sz="1300" dirty="0"/>
            <a:t> </a:t>
          </a:r>
          <a:r>
            <a:rPr lang="en-US" sz="1300" dirty="0" err="1"/>
            <a:t>thái</a:t>
          </a:r>
          <a:r>
            <a:rPr lang="en-US" sz="1300" dirty="0"/>
            <a:t> </a:t>
          </a:r>
          <a:r>
            <a:rPr lang="en-US" sz="1300" dirty="0" err="1"/>
            <a:t>nhỏ</a:t>
          </a:r>
          <a:endParaRPr lang="en-US" sz="1300" dirty="0"/>
        </a:p>
      </dgm:t>
    </dgm:pt>
    <dgm:pt modelId="{C75B261F-B5D1-4619-BFD0-9016924E5F65}">
      <dgm:prSet phldrT="[Text]"/>
      <dgm:spPr/>
      <dgm:t>
        <a:bodyPr/>
        <a:lstStyle/>
        <a:p>
          <a:r>
            <a:rPr lang="en-US" dirty="0"/>
            <a:t>Approximate Solution Methods</a:t>
          </a:r>
        </a:p>
      </dgm:t>
    </dgm:pt>
    <dgm:pt modelId="{989A62D6-4169-41B5-A76B-871AB56164D4}" type="parTrans" cxnId="{ACB538DD-A2A8-4857-ABB9-89CE5E2461D0}">
      <dgm:prSet/>
      <dgm:spPr/>
      <dgm:t>
        <a:bodyPr/>
        <a:lstStyle/>
        <a:p>
          <a:endParaRPr lang="en-US"/>
        </a:p>
      </dgm:t>
    </dgm:pt>
    <dgm:pt modelId="{F2C2F438-D536-476E-BA67-26348673684E}" type="sibTrans" cxnId="{ACB538DD-A2A8-4857-ABB9-89CE5E2461D0}">
      <dgm:prSet custT="1"/>
      <dgm:spPr/>
      <dgm:t>
        <a:bodyPr/>
        <a:lstStyle/>
        <a:p>
          <a:r>
            <a:rPr lang="en-US" sz="1300" dirty="0" err="1"/>
            <a:t>Không</a:t>
          </a:r>
          <a:r>
            <a:rPr lang="en-US" sz="1300" dirty="0"/>
            <a:t> </a:t>
          </a:r>
          <a:r>
            <a:rPr lang="en-US" sz="1300" dirty="0" err="1"/>
            <a:t>gian</a:t>
          </a:r>
          <a:r>
            <a:rPr lang="en-US" sz="1300" dirty="0"/>
            <a:t> </a:t>
          </a:r>
          <a:r>
            <a:rPr lang="en-US" sz="1300" dirty="0" err="1"/>
            <a:t>hành</a:t>
          </a:r>
          <a:r>
            <a:rPr lang="en-US" sz="1300" dirty="0"/>
            <a:t> </a:t>
          </a:r>
          <a:r>
            <a:rPr lang="en-US" sz="1300" dirty="0" err="1"/>
            <a:t>động</a:t>
          </a:r>
          <a:r>
            <a:rPr lang="en-US" sz="1300" dirty="0"/>
            <a:t> </a:t>
          </a:r>
          <a:r>
            <a:rPr lang="en-US" sz="1300" dirty="0" err="1"/>
            <a:t>và</a:t>
          </a:r>
          <a:r>
            <a:rPr lang="en-US" sz="1300" dirty="0"/>
            <a:t> </a:t>
          </a:r>
          <a:r>
            <a:rPr lang="en-US" sz="1300" dirty="0" err="1"/>
            <a:t>trạng</a:t>
          </a:r>
          <a:r>
            <a:rPr lang="en-US" sz="1300" dirty="0"/>
            <a:t> </a:t>
          </a:r>
          <a:r>
            <a:rPr lang="en-US" sz="1300" dirty="0" err="1"/>
            <a:t>thái</a:t>
          </a:r>
          <a:r>
            <a:rPr lang="en-US" sz="1300" dirty="0"/>
            <a:t> </a:t>
          </a:r>
          <a:r>
            <a:rPr lang="en-US" sz="1300" dirty="0" err="1"/>
            <a:t>lớn</a:t>
          </a:r>
          <a:endParaRPr lang="en-US" sz="1300" dirty="0"/>
        </a:p>
      </dgm:t>
    </dgm:pt>
    <dgm:pt modelId="{1A0ABB1D-E8BE-4DB1-98CF-48ADAFE1FEA3}">
      <dgm:prSet phldrT="[Text]"/>
      <dgm:spPr/>
      <dgm:t>
        <a:bodyPr/>
        <a:lstStyle/>
        <a:p>
          <a:r>
            <a:rPr lang="en-US" dirty="0"/>
            <a:t>Dynamics Programming</a:t>
          </a:r>
        </a:p>
      </dgm:t>
    </dgm:pt>
    <dgm:pt modelId="{90B1106A-0E4D-4FAD-A453-2BE81090203E}" type="parTrans" cxnId="{AE9D64C3-A469-471D-9500-32B7258E04D8}">
      <dgm:prSet/>
      <dgm:spPr/>
      <dgm:t>
        <a:bodyPr/>
        <a:lstStyle/>
        <a:p>
          <a:endParaRPr lang="en-US"/>
        </a:p>
      </dgm:t>
    </dgm:pt>
    <dgm:pt modelId="{7AFA9E60-9BDF-44C8-9700-EE9B436D7EA3}" type="sibTrans" cxnId="{AE9D64C3-A469-471D-9500-32B7258E04D8}">
      <dgm:prSet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1300" dirty="0"/>
            <a:t>Model base - </a:t>
          </a:r>
          <a:r>
            <a:rPr lang="en-US" sz="1300" dirty="0" err="1"/>
            <a:t>có</a:t>
          </a:r>
          <a:r>
            <a:rPr lang="en-US" sz="1300" dirty="0"/>
            <a:t> </a:t>
          </a:r>
          <a:r>
            <a:rPr lang="en-US" sz="1300" dirty="0" err="1"/>
            <a:t>cơ</a:t>
          </a:r>
          <a:r>
            <a:rPr lang="en-US" sz="1300" dirty="0"/>
            <a:t> </a:t>
          </a:r>
          <a:r>
            <a:rPr lang="en-US" sz="1300" dirty="0" err="1"/>
            <a:t>sở</a:t>
          </a:r>
          <a:r>
            <a:rPr lang="en-US" sz="1300" dirty="0"/>
            <a:t> </a:t>
          </a:r>
          <a:r>
            <a:rPr lang="en-US" sz="1300" dirty="0" err="1"/>
            <a:t>lý</a:t>
          </a:r>
          <a:r>
            <a:rPr lang="en-US" sz="1300" dirty="0"/>
            <a:t> </a:t>
          </a:r>
          <a:r>
            <a:rPr lang="en-US" sz="1300" dirty="0" err="1"/>
            <a:t>thuyết</a:t>
          </a:r>
          <a:r>
            <a:rPr lang="en-US" sz="1300" dirty="0"/>
            <a:t> </a:t>
          </a:r>
          <a:r>
            <a:rPr lang="en-US" sz="1300" dirty="0" err="1"/>
            <a:t>rõ</a:t>
          </a:r>
          <a:r>
            <a:rPr lang="en-US" sz="1300" dirty="0"/>
            <a:t> </a:t>
          </a:r>
          <a:r>
            <a:rPr lang="en-US" sz="1300" dirty="0" err="1"/>
            <a:t>ràng</a:t>
          </a:r>
          <a:r>
            <a:rPr lang="en-US" sz="1300" dirty="0"/>
            <a:t>, </a:t>
          </a:r>
          <a:r>
            <a:rPr lang="en-US" sz="1300" dirty="0" err="1"/>
            <a:t>tuy</a:t>
          </a:r>
          <a:r>
            <a:rPr lang="en-US" sz="1300" dirty="0"/>
            <a:t> </a:t>
          </a:r>
          <a:r>
            <a:rPr lang="en-US" sz="1300" dirty="0" err="1"/>
            <a:t>nhiên</a:t>
          </a:r>
          <a:r>
            <a:rPr lang="en-US" sz="1300" dirty="0"/>
            <a:t> </a:t>
          </a:r>
          <a:r>
            <a:rPr lang="en-US" sz="1300" dirty="0" err="1"/>
            <a:t>cần</a:t>
          </a:r>
          <a:r>
            <a:rPr lang="en-US" sz="1300" dirty="0"/>
            <a:t> model </a:t>
          </a:r>
          <a:r>
            <a:rPr lang="en-US" sz="1300" dirty="0" err="1"/>
            <a:t>phức</a:t>
          </a:r>
          <a:r>
            <a:rPr lang="en-US" sz="1300" dirty="0"/>
            <a:t> </a:t>
          </a:r>
          <a:r>
            <a:rPr lang="en-US" sz="1300" dirty="0" err="1"/>
            <a:t>tạp</a:t>
          </a:r>
          <a:endParaRPr lang="en-US" sz="1300" dirty="0"/>
        </a:p>
      </dgm:t>
    </dgm:pt>
    <dgm:pt modelId="{43D2B7B1-3B14-4655-B086-C54227FB7E10}">
      <dgm:prSet phldrT="[Text]"/>
      <dgm:spPr/>
      <dgm:t>
        <a:bodyPr/>
        <a:lstStyle/>
        <a:p>
          <a:r>
            <a:rPr lang="en-US" dirty="0"/>
            <a:t>Monte Carlo methods</a:t>
          </a:r>
        </a:p>
      </dgm:t>
    </dgm:pt>
    <dgm:pt modelId="{D68AC1BA-1E86-4833-85C6-FA57F2CAC543}" type="parTrans" cxnId="{F010845B-4475-4976-BAC1-3660B1C642B7}">
      <dgm:prSet/>
      <dgm:spPr/>
      <dgm:t>
        <a:bodyPr/>
        <a:lstStyle/>
        <a:p>
          <a:endParaRPr lang="en-US"/>
        </a:p>
      </dgm:t>
    </dgm:pt>
    <dgm:pt modelId="{7821CAC8-732E-44CD-8BFC-56DE2C8E755C}" type="sibTrans" cxnId="{F010845B-4475-4976-BAC1-3660B1C642B7}">
      <dgm:prSet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1300" dirty="0" err="1"/>
            <a:t>Cần</a:t>
          </a:r>
          <a:r>
            <a:rPr lang="en-US" sz="1300" dirty="0"/>
            <a:t> </a:t>
          </a:r>
          <a:r>
            <a:rPr lang="en-US" sz="1300" dirty="0" err="1"/>
            <a:t>biết</a:t>
          </a:r>
          <a:r>
            <a:rPr lang="en-US" sz="1300" dirty="0"/>
            <a:t> </a:t>
          </a:r>
          <a:r>
            <a:rPr lang="en-US" sz="1300" dirty="0" err="1"/>
            <a:t>trước</a:t>
          </a:r>
          <a:r>
            <a:rPr lang="en-US" sz="1300" dirty="0"/>
            <a:t> </a:t>
          </a:r>
          <a:r>
            <a:rPr lang="en-US" sz="1300" dirty="0" err="1"/>
            <a:t>tập</a:t>
          </a:r>
          <a:r>
            <a:rPr lang="en-US" sz="1300" dirty="0"/>
            <a:t> </a:t>
          </a:r>
          <a:r>
            <a:rPr lang="en-US" sz="1300" dirty="0" err="1"/>
            <a:t>hành</a:t>
          </a:r>
          <a:r>
            <a:rPr lang="en-US" sz="1300" dirty="0"/>
            <a:t> </a:t>
          </a:r>
          <a:r>
            <a:rPr lang="en-US" sz="1300" dirty="0" err="1"/>
            <a:t>động</a:t>
          </a:r>
          <a:r>
            <a:rPr lang="en-US" sz="1300" dirty="0"/>
            <a:t> </a:t>
          </a:r>
          <a:r>
            <a:rPr lang="en-US" sz="1300" dirty="0" err="1"/>
            <a:t>và</a:t>
          </a:r>
          <a:r>
            <a:rPr lang="en-US" sz="1300" dirty="0"/>
            <a:t> </a:t>
          </a:r>
          <a:r>
            <a:rPr lang="en-US" sz="1300" dirty="0" err="1"/>
            <a:t>trạng</a:t>
          </a:r>
          <a:r>
            <a:rPr lang="en-US" sz="1300" dirty="0"/>
            <a:t> </a:t>
          </a:r>
          <a:r>
            <a:rPr lang="en-US" sz="1300" dirty="0" err="1"/>
            <a:t>thái</a:t>
          </a:r>
          <a:endParaRPr lang="en-US" sz="1300" dirty="0"/>
        </a:p>
      </dgm:t>
    </dgm:pt>
    <dgm:pt modelId="{E1AB314B-E698-4B40-A5A1-FB3DE4BCC95C}">
      <dgm:prSet phldrT="[Text]"/>
      <dgm:spPr/>
      <dgm:t>
        <a:bodyPr/>
        <a:lstStyle/>
        <a:p>
          <a:r>
            <a:rPr lang="en-US" dirty="0" err="1"/>
            <a:t>Temperal</a:t>
          </a:r>
          <a:r>
            <a:rPr lang="en-US" dirty="0"/>
            <a:t>-different learning</a:t>
          </a:r>
        </a:p>
      </dgm:t>
    </dgm:pt>
    <dgm:pt modelId="{91F27065-AD95-445C-90FD-17E2FA998CD4}" type="parTrans" cxnId="{D3DF68FD-78B7-4F95-B8B8-0B448020B0E8}">
      <dgm:prSet/>
      <dgm:spPr/>
      <dgm:t>
        <a:bodyPr/>
        <a:lstStyle/>
        <a:p>
          <a:endParaRPr lang="en-US"/>
        </a:p>
      </dgm:t>
    </dgm:pt>
    <dgm:pt modelId="{82F1257D-8E0D-438F-9ECB-AA5E77301AC4}" type="sibTrans" cxnId="{D3DF68FD-78B7-4F95-B8B8-0B448020B0E8}">
      <dgm:prSet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1300" dirty="0"/>
            <a:t>Model free - </a:t>
          </a:r>
          <a:r>
            <a:rPr lang="en-US" sz="1300" dirty="0" err="1"/>
            <a:t>tuy</a:t>
          </a:r>
          <a:r>
            <a:rPr lang="en-US" sz="1300" dirty="0"/>
            <a:t> </a:t>
          </a:r>
          <a:r>
            <a:rPr lang="en-US" sz="1300" dirty="0" err="1"/>
            <a:t>khó</a:t>
          </a:r>
          <a:r>
            <a:rPr lang="en-US" sz="1300" dirty="0"/>
            <a:t> </a:t>
          </a:r>
          <a:r>
            <a:rPr lang="en-US" sz="1300" dirty="0" err="1"/>
            <a:t>để</a:t>
          </a:r>
          <a:r>
            <a:rPr lang="en-US" sz="1300" dirty="0"/>
            <a:t> </a:t>
          </a:r>
          <a:r>
            <a:rPr lang="en-US" sz="1300" dirty="0" err="1"/>
            <a:t>phân</a:t>
          </a:r>
          <a:r>
            <a:rPr lang="en-US" sz="1300" dirty="0"/>
            <a:t> </a:t>
          </a:r>
          <a:r>
            <a:rPr lang="en-US" sz="1300" dirty="0" err="1"/>
            <a:t>tích</a:t>
          </a:r>
          <a:r>
            <a:rPr lang="en-US" sz="1300" dirty="0"/>
            <a:t> </a:t>
          </a:r>
          <a:r>
            <a:rPr lang="en-US" sz="1300" dirty="0" err="1"/>
            <a:t>tính</a:t>
          </a:r>
          <a:r>
            <a:rPr lang="en-US" sz="1300" dirty="0"/>
            <a:t> </a:t>
          </a:r>
          <a:r>
            <a:rPr lang="en-US" sz="1300" dirty="0" err="1"/>
            <a:t>hiệu</a:t>
          </a:r>
          <a:r>
            <a:rPr lang="en-US" sz="1300" dirty="0"/>
            <a:t> </a:t>
          </a:r>
          <a:r>
            <a:rPr lang="en-US" sz="1300" dirty="0" err="1"/>
            <a:t>quả</a:t>
          </a:r>
          <a:r>
            <a:rPr lang="en-US" sz="1300" dirty="0"/>
            <a:t> </a:t>
          </a:r>
          <a:r>
            <a:rPr lang="en-US" sz="1300" dirty="0" err="1"/>
            <a:t>dựa</a:t>
          </a:r>
          <a:r>
            <a:rPr lang="en-US" sz="1300" dirty="0"/>
            <a:t> </a:t>
          </a:r>
          <a:r>
            <a:rPr lang="en-US" sz="1300" dirty="0" err="1"/>
            <a:t>trên</a:t>
          </a:r>
          <a:r>
            <a:rPr lang="en-US" sz="1300" dirty="0"/>
            <a:t> </a:t>
          </a:r>
          <a:r>
            <a:rPr lang="en-US" sz="1300" dirty="0" err="1"/>
            <a:t>lý</a:t>
          </a:r>
          <a:r>
            <a:rPr lang="en-US" sz="1300" dirty="0"/>
            <a:t> </a:t>
          </a:r>
          <a:r>
            <a:rPr lang="en-US" sz="1300" dirty="0" err="1"/>
            <a:t>thuyết</a:t>
          </a:r>
          <a:r>
            <a:rPr lang="en-US" sz="1300" dirty="0"/>
            <a:t> </a:t>
          </a:r>
          <a:r>
            <a:rPr lang="en-US" sz="1300" dirty="0" err="1"/>
            <a:t>nhưng</a:t>
          </a:r>
          <a:r>
            <a:rPr lang="en-US" sz="1300" dirty="0"/>
            <a:t> </a:t>
          </a:r>
          <a:r>
            <a:rPr lang="en-US" sz="1300" dirty="0" err="1"/>
            <a:t>cách</a:t>
          </a:r>
          <a:r>
            <a:rPr lang="en-US" sz="1300" dirty="0"/>
            <a:t> </a:t>
          </a:r>
          <a:r>
            <a:rPr lang="en-US" sz="1300" dirty="0" err="1"/>
            <a:t>học</a:t>
          </a:r>
          <a:r>
            <a:rPr lang="en-US" sz="1300" dirty="0"/>
            <a:t> </a:t>
          </a:r>
          <a:r>
            <a:rPr lang="en-US" sz="1300" dirty="0" err="1"/>
            <a:t>đơn</a:t>
          </a:r>
          <a:r>
            <a:rPr lang="en-US" sz="1300" dirty="0"/>
            <a:t> </a:t>
          </a:r>
          <a:r>
            <a:rPr lang="en-US" sz="1300" dirty="0" err="1"/>
            <a:t>giản</a:t>
          </a:r>
          <a:endParaRPr lang="en-US" sz="1300" dirty="0"/>
        </a:p>
      </dgm:t>
    </dgm:pt>
    <dgm:pt modelId="{707DC07A-E379-4EB5-BBA7-F8B4D13ECDA3}">
      <dgm:prSet phldrT="[Text]"/>
      <dgm:spPr/>
      <dgm:t>
        <a:bodyPr/>
        <a:lstStyle/>
        <a:p>
          <a:r>
            <a:rPr lang="en-US" dirty="0" err="1"/>
            <a:t>Sarsa</a:t>
          </a:r>
          <a:endParaRPr lang="en-US" dirty="0"/>
        </a:p>
      </dgm:t>
    </dgm:pt>
    <dgm:pt modelId="{CCA52BCA-5F69-4F41-826D-0C214C573F4A}" type="parTrans" cxnId="{4CEBCD71-2194-4CE3-8CE5-7EE088FE152C}">
      <dgm:prSet/>
      <dgm:spPr/>
      <dgm:t>
        <a:bodyPr/>
        <a:lstStyle/>
        <a:p>
          <a:endParaRPr lang="en-US"/>
        </a:p>
      </dgm:t>
    </dgm:pt>
    <dgm:pt modelId="{52C85EA0-0035-482A-83F2-C2B67AA48E69}" type="sibTrans" cxnId="{4CEBCD71-2194-4CE3-8CE5-7EE088FE152C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70242070-1A96-4ED2-AB06-E8BF2D642C23}">
      <dgm:prSet phldrT="[Text]"/>
      <dgm:spPr/>
      <dgm:t>
        <a:bodyPr/>
        <a:lstStyle/>
        <a:p>
          <a:r>
            <a:rPr lang="en-US" dirty="0"/>
            <a:t>Q-learning</a:t>
          </a:r>
        </a:p>
      </dgm:t>
    </dgm:pt>
    <dgm:pt modelId="{D57F5176-8E72-4B7C-A5DA-393C93E12B67}" type="parTrans" cxnId="{4839C835-6C95-4CA7-B975-3DAF4E896031}">
      <dgm:prSet/>
      <dgm:spPr/>
      <dgm:t>
        <a:bodyPr/>
        <a:lstStyle/>
        <a:p>
          <a:endParaRPr lang="en-US"/>
        </a:p>
      </dgm:t>
    </dgm:pt>
    <dgm:pt modelId="{2AC0AFAA-82E2-4F90-B93B-E9DDA83C556A}" type="sibTrans" cxnId="{4839C835-6C95-4CA7-B975-3DAF4E896031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95374628-4553-47BD-8B6E-AE0139BA6A35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CA9F0D13-48CB-43B9-B3DA-55FA6E80F78C}" type="parTrans" cxnId="{B6009FC3-C4EE-4C1B-988E-72674B91FE70}">
      <dgm:prSet/>
      <dgm:spPr/>
      <dgm:t>
        <a:bodyPr/>
        <a:lstStyle/>
        <a:p>
          <a:endParaRPr lang="en-US"/>
        </a:p>
      </dgm:t>
    </dgm:pt>
    <dgm:pt modelId="{756F5D79-1E82-4824-90CF-381394AD76CD}" type="sibTrans" cxnId="{B6009FC3-C4EE-4C1B-988E-72674B91FE70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338BF8AF-B51E-42D0-88E5-AB293807F320}" type="pres">
      <dgm:prSet presAssocID="{0D1406E3-ED22-4F74-928C-87736052AC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F2D7C7-0A2D-4060-8BE6-8590730FE2A0}" type="pres">
      <dgm:prSet presAssocID="{4790D334-C84D-414A-81CD-E52B75DDF409}" presName="hierRoot1" presStyleCnt="0">
        <dgm:presLayoutVars>
          <dgm:hierBranch val="init"/>
        </dgm:presLayoutVars>
      </dgm:prSet>
      <dgm:spPr/>
    </dgm:pt>
    <dgm:pt modelId="{51EE0132-7656-472F-827B-F49D813DF4C0}" type="pres">
      <dgm:prSet presAssocID="{4790D334-C84D-414A-81CD-E52B75DDF409}" presName="rootComposite1" presStyleCnt="0"/>
      <dgm:spPr/>
    </dgm:pt>
    <dgm:pt modelId="{EAB78958-F1D1-4764-BF4C-5CA6C1E48432}" type="pres">
      <dgm:prSet presAssocID="{4790D334-C84D-414A-81CD-E52B75DDF409}" presName="rootText1" presStyleLbl="node0" presStyleIdx="0" presStyleCnt="1" custScaleX="127284">
        <dgm:presLayoutVars>
          <dgm:chMax/>
          <dgm:chPref val="3"/>
        </dgm:presLayoutVars>
      </dgm:prSet>
      <dgm:spPr/>
    </dgm:pt>
    <dgm:pt modelId="{1CD28CA2-72E8-4FCC-9D7D-061E28EABBBD}" type="pres">
      <dgm:prSet presAssocID="{4790D334-C84D-414A-81CD-E52B75DDF409}" presName="titleText1" presStyleLbl="fgAcc0" presStyleIdx="0" presStyleCnt="1">
        <dgm:presLayoutVars>
          <dgm:chMax val="0"/>
          <dgm:chPref val="0"/>
        </dgm:presLayoutVars>
      </dgm:prSet>
      <dgm:spPr/>
    </dgm:pt>
    <dgm:pt modelId="{3BF028C9-715A-46EC-B5A1-7A4C739E8E4A}" type="pres">
      <dgm:prSet presAssocID="{4790D334-C84D-414A-81CD-E52B75DDF409}" presName="rootConnector1" presStyleLbl="node1" presStyleIdx="0" presStyleCnt="8"/>
      <dgm:spPr/>
    </dgm:pt>
    <dgm:pt modelId="{349BA9F2-417C-40F8-B694-54ADC1472D88}" type="pres">
      <dgm:prSet presAssocID="{4790D334-C84D-414A-81CD-E52B75DDF409}" presName="hierChild2" presStyleCnt="0"/>
      <dgm:spPr/>
    </dgm:pt>
    <dgm:pt modelId="{02B8422C-D8B3-4374-A425-A33F42A68528}" type="pres">
      <dgm:prSet presAssocID="{72E27A08-14A8-4B43-BB55-A99033B6B054}" presName="Name37" presStyleLbl="parChTrans1D2" presStyleIdx="0" presStyleCnt="2"/>
      <dgm:spPr/>
    </dgm:pt>
    <dgm:pt modelId="{8A332CF5-7BBB-48C6-AFDD-3A3CBB586265}" type="pres">
      <dgm:prSet presAssocID="{B64DB1FF-7803-4B15-ACCC-9D05A24E02C2}" presName="hierRoot2" presStyleCnt="0">
        <dgm:presLayoutVars>
          <dgm:hierBranch val="init"/>
        </dgm:presLayoutVars>
      </dgm:prSet>
      <dgm:spPr/>
    </dgm:pt>
    <dgm:pt modelId="{6E52477F-DB6E-4D4B-AC11-6F195B1AAAB4}" type="pres">
      <dgm:prSet presAssocID="{B64DB1FF-7803-4B15-ACCC-9D05A24E02C2}" presName="rootComposite" presStyleCnt="0"/>
      <dgm:spPr/>
    </dgm:pt>
    <dgm:pt modelId="{722490E9-BD4B-4018-9403-0A799599F967}" type="pres">
      <dgm:prSet presAssocID="{B64DB1FF-7803-4B15-ACCC-9D05A24E02C2}" presName="rootText" presStyleLbl="node1" presStyleIdx="0" presStyleCnt="8" custScaleX="155187">
        <dgm:presLayoutVars>
          <dgm:chMax/>
          <dgm:chPref val="3"/>
        </dgm:presLayoutVars>
      </dgm:prSet>
      <dgm:spPr/>
    </dgm:pt>
    <dgm:pt modelId="{F09D7C17-0C49-4F56-9E5A-3BDFBCE43A28}" type="pres">
      <dgm:prSet presAssocID="{B64DB1FF-7803-4B15-ACCC-9D05A24E02C2}" presName="titleText2" presStyleLbl="fgAcc1" presStyleIdx="0" presStyleCnt="8" custScaleX="202328" custScaleY="182639" custLinFactNeighborX="16760" custLinFactNeighborY="34189">
        <dgm:presLayoutVars>
          <dgm:chMax val="0"/>
          <dgm:chPref val="0"/>
        </dgm:presLayoutVars>
      </dgm:prSet>
      <dgm:spPr/>
    </dgm:pt>
    <dgm:pt modelId="{04E13856-E8AA-4DBA-88CB-3A304B790190}" type="pres">
      <dgm:prSet presAssocID="{B64DB1FF-7803-4B15-ACCC-9D05A24E02C2}" presName="rootConnector" presStyleLbl="node2" presStyleIdx="0" presStyleCnt="0"/>
      <dgm:spPr/>
    </dgm:pt>
    <dgm:pt modelId="{EC6465F7-C14E-4C16-B529-1DD2F7170D26}" type="pres">
      <dgm:prSet presAssocID="{B64DB1FF-7803-4B15-ACCC-9D05A24E02C2}" presName="hierChild4" presStyleCnt="0"/>
      <dgm:spPr/>
    </dgm:pt>
    <dgm:pt modelId="{B53B8ACC-5C83-46B2-8ACF-FC0A086F0C46}" type="pres">
      <dgm:prSet presAssocID="{90B1106A-0E4D-4FAD-A453-2BE81090203E}" presName="Name37" presStyleLbl="parChTrans1D3" presStyleIdx="0" presStyleCnt="3"/>
      <dgm:spPr/>
    </dgm:pt>
    <dgm:pt modelId="{2F6C33CF-30F7-4F0C-BF47-83CBBA17C232}" type="pres">
      <dgm:prSet presAssocID="{1A0ABB1D-E8BE-4DB1-98CF-48ADAFE1FEA3}" presName="hierRoot2" presStyleCnt="0">
        <dgm:presLayoutVars>
          <dgm:hierBranch val="init"/>
        </dgm:presLayoutVars>
      </dgm:prSet>
      <dgm:spPr/>
    </dgm:pt>
    <dgm:pt modelId="{7C20DBB0-8BDE-4287-88BA-6C22E5795CB4}" type="pres">
      <dgm:prSet presAssocID="{1A0ABB1D-E8BE-4DB1-98CF-48ADAFE1FEA3}" presName="rootComposite" presStyleCnt="0"/>
      <dgm:spPr/>
    </dgm:pt>
    <dgm:pt modelId="{9F8CA894-627A-4E67-95D8-9F497F222A3D}" type="pres">
      <dgm:prSet presAssocID="{1A0ABB1D-E8BE-4DB1-98CF-48ADAFE1FEA3}" presName="rootText" presStyleLbl="node1" presStyleIdx="1" presStyleCnt="8" custScaleX="127946">
        <dgm:presLayoutVars>
          <dgm:chMax/>
          <dgm:chPref val="3"/>
        </dgm:presLayoutVars>
      </dgm:prSet>
      <dgm:spPr/>
    </dgm:pt>
    <dgm:pt modelId="{137A948D-012F-43E5-884D-6AB94208B60E}" type="pres">
      <dgm:prSet presAssocID="{1A0ABB1D-E8BE-4DB1-98CF-48ADAFE1FEA3}" presName="titleText2" presStyleLbl="fgAcc1" presStyleIdx="1" presStyleCnt="8" custScaleX="183135" custScaleY="190654" custLinFactNeighborX="9363" custLinFactNeighborY="28628">
        <dgm:presLayoutVars>
          <dgm:chMax val="0"/>
          <dgm:chPref val="0"/>
        </dgm:presLayoutVars>
      </dgm:prSet>
      <dgm:spPr/>
    </dgm:pt>
    <dgm:pt modelId="{A2A842E4-A1EA-4138-B443-B58BB59550C4}" type="pres">
      <dgm:prSet presAssocID="{1A0ABB1D-E8BE-4DB1-98CF-48ADAFE1FEA3}" presName="rootConnector" presStyleLbl="node3" presStyleIdx="0" presStyleCnt="0"/>
      <dgm:spPr/>
    </dgm:pt>
    <dgm:pt modelId="{441449B5-9BBA-4E09-8ACC-BBCD3CA7D743}" type="pres">
      <dgm:prSet presAssocID="{1A0ABB1D-E8BE-4DB1-98CF-48ADAFE1FEA3}" presName="hierChild4" presStyleCnt="0"/>
      <dgm:spPr/>
    </dgm:pt>
    <dgm:pt modelId="{9D7BE2FB-14E0-4270-A680-A93DEF77D40C}" type="pres">
      <dgm:prSet presAssocID="{1A0ABB1D-E8BE-4DB1-98CF-48ADAFE1FEA3}" presName="hierChild5" presStyleCnt="0"/>
      <dgm:spPr/>
    </dgm:pt>
    <dgm:pt modelId="{D2418BC2-0268-4719-A3A5-85978B209330}" type="pres">
      <dgm:prSet presAssocID="{D68AC1BA-1E86-4833-85C6-FA57F2CAC543}" presName="Name37" presStyleLbl="parChTrans1D3" presStyleIdx="1" presStyleCnt="3"/>
      <dgm:spPr/>
    </dgm:pt>
    <dgm:pt modelId="{398D5758-25E0-4B2B-AF79-14F004916AF4}" type="pres">
      <dgm:prSet presAssocID="{43D2B7B1-3B14-4655-B086-C54227FB7E10}" presName="hierRoot2" presStyleCnt="0">
        <dgm:presLayoutVars>
          <dgm:hierBranch val="init"/>
        </dgm:presLayoutVars>
      </dgm:prSet>
      <dgm:spPr/>
    </dgm:pt>
    <dgm:pt modelId="{D7994CE1-2ECD-4F74-8C59-B381CBF34AB6}" type="pres">
      <dgm:prSet presAssocID="{43D2B7B1-3B14-4655-B086-C54227FB7E10}" presName="rootComposite" presStyleCnt="0"/>
      <dgm:spPr/>
    </dgm:pt>
    <dgm:pt modelId="{E4E27B3A-486D-4160-91F5-C8CF85B9FF4B}" type="pres">
      <dgm:prSet presAssocID="{43D2B7B1-3B14-4655-B086-C54227FB7E10}" presName="rootText" presStyleLbl="node1" presStyleIdx="2" presStyleCnt="8" custScaleX="127002" custLinFactNeighborX="4615">
        <dgm:presLayoutVars>
          <dgm:chMax/>
          <dgm:chPref val="3"/>
        </dgm:presLayoutVars>
      </dgm:prSet>
      <dgm:spPr/>
    </dgm:pt>
    <dgm:pt modelId="{23894EDA-0F30-4026-9D50-7CAAC7058246}" type="pres">
      <dgm:prSet presAssocID="{43D2B7B1-3B14-4655-B086-C54227FB7E10}" presName="titleText2" presStyleLbl="fgAcc1" presStyleIdx="2" presStyleCnt="8" custScaleX="148604" custScaleY="185035" custLinFactNeighborX="-846" custLinFactNeighborY="24848">
        <dgm:presLayoutVars>
          <dgm:chMax val="0"/>
          <dgm:chPref val="0"/>
        </dgm:presLayoutVars>
      </dgm:prSet>
      <dgm:spPr/>
    </dgm:pt>
    <dgm:pt modelId="{92811693-AC05-4391-9746-EF41246F7B49}" type="pres">
      <dgm:prSet presAssocID="{43D2B7B1-3B14-4655-B086-C54227FB7E10}" presName="rootConnector" presStyleLbl="node3" presStyleIdx="0" presStyleCnt="0"/>
      <dgm:spPr/>
    </dgm:pt>
    <dgm:pt modelId="{E2559D44-98AB-41ED-AF7E-CB3A50DF23EB}" type="pres">
      <dgm:prSet presAssocID="{43D2B7B1-3B14-4655-B086-C54227FB7E10}" presName="hierChild4" presStyleCnt="0"/>
      <dgm:spPr/>
    </dgm:pt>
    <dgm:pt modelId="{9D8A11FA-082D-4F6F-850D-C9E1E332BD9D}" type="pres">
      <dgm:prSet presAssocID="{43D2B7B1-3B14-4655-B086-C54227FB7E10}" presName="hierChild5" presStyleCnt="0"/>
      <dgm:spPr/>
    </dgm:pt>
    <dgm:pt modelId="{65412026-D6BE-4B08-A1C4-901B651A4A1B}" type="pres">
      <dgm:prSet presAssocID="{91F27065-AD95-445C-90FD-17E2FA998CD4}" presName="Name37" presStyleLbl="parChTrans1D3" presStyleIdx="2" presStyleCnt="3"/>
      <dgm:spPr/>
    </dgm:pt>
    <dgm:pt modelId="{8038B508-B01A-41DF-A762-05EC302CA83A}" type="pres">
      <dgm:prSet presAssocID="{E1AB314B-E698-4B40-A5A1-FB3DE4BCC95C}" presName="hierRoot2" presStyleCnt="0">
        <dgm:presLayoutVars>
          <dgm:hierBranch val="init"/>
        </dgm:presLayoutVars>
      </dgm:prSet>
      <dgm:spPr/>
    </dgm:pt>
    <dgm:pt modelId="{4B50AEE0-AA32-43A7-BFAD-297104764D1C}" type="pres">
      <dgm:prSet presAssocID="{E1AB314B-E698-4B40-A5A1-FB3DE4BCC95C}" presName="rootComposite" presStyleCnt="0"/>
      <dgm:spPr/>
    </dgm:pt>
    <dgm:pt modelId="{D2C163F4-4F38-4C20-A46E-0D3DB3FB470D}" type="pres">
      <dgm:prSet presAssocID="{E1AB314B-E698-4B40-A5A1-FB3DE4BCC95C}" presName="rootText" presStyleLbl="node1" presStyleIdx="3" presStyleCnt="8" custScaleX="125377">
        <dgm:presLayoutVars>
          <dgm:chMax/>
          <dgm:chPref val="3"/>
        </dgm:presLayoutVars>
      </dgm:prSet>
      <dgm:spPr/>
    </dgm:pt>
    <dgm:pt modelId="{3F5AD1AE-570F-4065-A9DE-E9DEA7F2A815}" type="pres">
      <dgm:prSet presAssocID="{E1AB314B-E698-4B40-A5A1-FB3DE4BCC95C}" presName="titleText2" presStyleLbl="fgAcc1" presStyleIdx="3" presStyleCnt="8" custScaleX="262934" custScaleY="190296" custLinFactNeighborX="59413" custLinFactNeighborY="35735">
        <dgm:presLayoutVars>
          <dgm:chMax val="0"/>
          <dgm:chPref val="0"/>
        </dgm:presLayoutVars>
      </dgm:prSet>
      <dgm:spPr/>
    </dgm:pt>
    <dgm:pt modelId="{C27BFA36-A917-4ED9-A201-1B10726119AA}" type="pres">
      <dgm:prSet presAssocID="{E1AB314B-E698-4B40-A5A1-FB3DE4BCC95C}" presName="rootConnector" presStyleLbl="node3" presStyleIdx="0" presStyleCnt="0"/>
      <dgm:spPr/>
    </dgm:pt>
    <dgm:pt modelId="{9E0E05AF-D7F7-4FA0-B103-F37357B221C3}" type="pres">
      <dgm:prSet presAssocID="{E1AB314B-E698-4B40-A5A1-FB3DE4BCC95C}" presName="hierChild4" presStyleCnt="0"/>
      <dgm:spPr/>
    </dgm:pt>
    <dgm:pt modelId="{4AA346AC-60FB-4838-8003-4E199A52701B}" type="pres">
      <dgm:prSet presAssocID="{CCA52BCA-5F69-4F41-826D-0C214C573F4A}" presName="Name37" presStyleLbl="parChTrans1D4" presStyleIdx="0" presStyleCnt="3"/>
      <dgm:spPr/>
    </dgm:pt>
    <dgm:pt modelId="{B0F5B37F-4A85-4F65-9B28-47604E9B8AED}" type="pres">
      <dgm:prSet presAssocID="{707DC07A-E379-4EB5-BBA7-F8B4D13ECDA3}" presName="hierRoot2" presStyleCnt="0">
        <dgm:presLayoutVars>
          <dgm:hierBranch val="init"/>
        </dgm:presLayoutVars>
      </dgm:prSet>
      <dgm:spPr/>
    </dgm:pt>
    <dgm:pt modelId="{8D62BB0D-392D-427A-88FF-DFA74E0654DC}" type="pres">
      <dgm:prSet presAssocID="{707DC07A-E379-4EB5-BBA7-F8B4D13ECDA3}" presName="rootComposite" presStyleCnt="0"/>
      <dgm:spPr/>
    </dgm:pt>
    <dgm:pt modelId="{10184D2D-DB9D-4509-A7E2-4F9EE2CAF51C}" type="pres">
      <dgm:prSet presAssocID="{707DC07A-E379-4EB5-BBA7-F8B4D13ECDA3}" presName="rootText" presStyleLbl="node1" presStyleIdx="4" presStyleCnt="8" custLinFactNeighborX="-2574">
        <dgm:presLayoutVars>
          <dgm:chMax/>
          <dgm:chPref val="3"/>
        </dgm:presLayoutVars>
      </dgm:prSet>
      <dgm:spPr/>
    </dgm:pt>
    <dgm:pt modelId="{9A8F3720-20D5-4B1C-873C-EB93055E2355}" type="pres">
      <dgm:prSet presAssocID="{707DC07A-E379-4EB5-BBA7-F8B4D13ECDA3}" presName="titleText2" presStyleLbl="fgAcc1" presStyleIdx="4" presStyleCnt="8">
        <dgm:presLayoutVars>
          <dgm:chMax val="0"/>
          <dgm:chPref val="0"/>
        </dgm:presLayoutVars>
      </dgm:prSet>
      <dgm:spPr/>
    </dgm:pt>
    <dgm:pt modelId="{FA3C14A5-202F-49C6-8B04-5BBF18A50C69}" type="pres">
      <dgm:prSet presAssocID="{707DC07A-E379-4EB5-BBA7-F8B4D13ECDA3}" presName="rootConnector" presStyleLbl="node4" presStyleIdx="0" presStyleCnt="0"/>
      <dgm:spPr/>
    </dgm:pt>
    <dgm:pt modelId="{05B87921-4D6A-4B5C-B5DD-1C89842391E8}" type="pres">
      <dgm:prSet presAssocID="{707DC07A-E379-4EB5-BBA7-F8B4D13ECDA3}" presName="hierChild4" presStyleCnt="0"/>
      <dgm:spPr/>
    </dgm:pt>
    <dgm:pt modelId="{9DDDCB30-2E38-4D2A-A1BE-C9CDFDAAE3E4}" type="pres">
      <dgm:prSet presAssocID="{707DC07A-E379-4EB5-BBA7-F8B4D13ECDA3}" presName="hierChild5" presStyleCnt="0"/>
      <dgm:spPr/>
    </dgm:pt>
    <dgm:pt modelId="{03E29610-858C-4635-BC3A-477777D027E8}" type="pres">
      <dgm:prSet presAssocID="{D57F5176-8E72-4B7C-A5DA-393C93E12B67}" presName="Name37" presStyleLbl="parChTrans1D4" presStyleIdx="1" presStyleCnt="3"/>
      <dgm:spPr/>
    </dgm:pt>
    <dgm:pt modelId="{7041EF81-1828-4C41-9F41-9B2D8BBF4323}" type="pres">
      <dgm:prSet presAssocID="{70242070-1A96-4ED2-AB06-E8BF2D642C23}" presName="hierRoot2" presStyleCnt="0">
        <dgm:presLayoutVars>
          <dgm:hierBranch val="init"/>
        </dgm:presLayoutVars>
      </dgm:prSet>
      <dgm:spPr/>
    </dgm:pt>
    <dgm:pt modelId="{1EF4D7F1-666D-4EA2-A6BF-D45D554B0EE9}" type="pres">
      <dgm:prSet presAssocID="{70242070-1A96-4ED2-AB06-E8BF2D642C23}" presName="rootComposite" presStyleCnt="0"/>
      <dgm:spPr/>
    </dgm:pt>
    <dgm:pt modelId="{A470D2C3-16CF-4536-BB88-1625BC5E0AF9}" type="pres">
      <dgm:prSet presAssocID="{70242070-1A96-4ED2-AB06-E8BF2D642C23}" presName="rootText" presStyleLbl="node1" presStyleIdx="5" presStyleCnt="8" custLinFactNeighborX="-7189">
        <dgm:presLayoutVars>
          <dgm:chMax/>
          <dgm:chPref val="3"/>
        </dgm:presLayoutVars>
      </dgm:prSet>
      <dgm:spPr/>
    </dgm:pt>
    <dgm:pt modelId="{FBECD47B-5058-4774-8D15-4728C70A991A}" type="pres">
      <dgm:prSet presAssocID="{70242070-1A96-4ED2-AB06-E8BF2D642C23}" presName="titleText2" presStyleLbl="fgAcc1" presStyleIdx="5" presStyleCnt="8">
        <dgm:presLayoutVars>
          <dgm:chMax val="0"/>
          <dgm:chPref val="0"/>
        </dgm:presLayoutVars>
      </dgm:prSet>
      <dgm:spPr/>
    </dgm:pt>
    <dgm:pt modelId="{3FB25D9A-CD58-4542-BE0D-E8CEF1CF4AF2}" type="pres">
      <dgm:prSet presAssocID="{70242070-1A96-4ED2-AB06-E8BF2D642C23}" presName="rootConnector" presStyleLbl="node4" presStyleIdx="0" presStyleCnt="0"/>
      <dgm:spPr/>
    </dgm:pt>
    <dgm:pt modelId="{F0DD7A46-A5BF-4ECD-A183-BB684DF3D6A1}" type="pres">
      <dgm:prSet presAssocID="{70242070-1A96-4ED2-AB06-E8BF2D642C23}" presName="hierChild4" presStyleCnt="0"/>
      <dgm:spPr/>
    </dgm:pt>
    <dgm:pt modelId="{24FAA3D8-1468-4CBB-B997-2C96ABD68474}" type="pres">
      <dgm:prSet presAssocID="{70242070-1A96-4ED2-AB06-E8BF2D642C23}" presName="hierChild5" presStyleCnt="0"/>
      <dgm:spPr/>
    </dgm:pt>
    <dgm:pt modelId="{4B3B2BCD-BEA8-495A-9232-2D68E2906F3B}" type="pres">
      <dgm:prSet presAssocID="{CA9F0D13-48CB-43B9-B3DA-55FA6E80F78C}" presName="Name37" presStyleLbl="parChTrans1D4" presStyleIdx="2" presStyleCnt="3"/>
      <dgm:spPr/>
    </dgm:pt>
    <dgm:pt modelId="{F9A3E7CC-7277-448B-8890-B1CDB6B66EEF}" type="pres">
      <dgm:prSet presAssocID="{95374628-4553-47BD-8B6E-AE0139BA6A35}" presName="hierRoot2" presStyleCnt="0">
        <dgm:presLayoutVars>
          <dgm:hierBranch val="init"/>
        </dgm:presLayoutVars>
      </dgm:prSet>
      <dgm:spPr/>
    </dgm:pt>
    <dgm:pt modelId="{7A2B5CFF-26A5-4484-A530-457747BF7D1B}" type="pres">
      <dgm:prSet presAssocID="{95374628-4553-47BD-8B6E-AE0139BA6A35}" presName="rootComposite" presStyleCnt="0"/>
      <dgm:spPr/>
    </dgm:pt>
    <dgm:pt modelId="{1B663790-EE64-47FC-8C59-CE82F14DBFCF}" type="pres">
      <dgm:prSet presAssocID="{95374628-4553-47BD-8B6E-AE0139BA6A35}" presName="rootText" presStyleLbl="node1" presStyleIdx="6" presStyleCnt="8" custLinFactNeighborX="-2574">
        <dgm:presLayoutVars>
          <dgm:chMax/>
          <dgm:chPref val="3"/>
        </dgm:presLayoutVars>
      </dgm:prSet>
      <dgm:spPr/>
    </dgm:pt>
    <dgm:pt modelId="{6099469C-C3FB-4F13-853B-6A151BBB2864}" type="pres">
      <dgm:prSet presAssocID="{95374628-4553-47BD-8B6E-AE0139BA6A35}" presName="titleText2" presStyleLbl="fgAcc1" presStyleIdx="6" presStyleCnt="8">
        <dgm:presLayoutVars>
          <dgm:chMax val="0"/>
          <dgm:chPref val="0"/>
        </dgm:presLayoutVars>
      </dgm:prSet>
      <dgm:spPr/>
    </dgm:pt>
    <dgm:pt modelId="{84A5E23B-AF0D-4704-9F3C-CE4E7DDB46E7}" type="pres">
      <dgm:prSet presAssocID="{95374628-4553-47BD-8B6E-AE0139BA6A35}" presName="rootConnector" presStyleLbl="node4" presStyleIdx="0" presStyleCnt="0"/>
      <dgm:spPr/>
    </dgm:pt>
    <dgm:pt modelId="{9CA42BC8-163F-4BDA-978D-67481AF8DFA4}" type="pres">
      <dgm:prSet presAssocID="{95374628-4553-47BD-8B6E-AE0139BA6A35}" presName="hierChild4" presStyleCnt="0"/>
      <dgm:spPr/>
    </dgm:pt>
    <dgm:pt modelId="{28F638A3-F357-419A-A42A-7257BABAF8D9}" type="pres">
      <dgm:prSet presAssocID="{95374628-4553-47BD-8B6E-AE0139BA6A35}" presName="hierChild5" presStyleCnt="0"/>
      <dgm:spPr/>
    </dgm:pt>
    <dgm:pt modelId="{7010552E-B1D0-43AD-B98E-40525FBAB581}" type="pres">
      <dgm:prSet presAssocID="{E1AB314B-E698-4B40-A5A1-FB3DE4BCC95C}" presName="hierChild5" presStyleCnt="0"/>
      <dgm:spPr/>
    </dgm:pt>
    <dgm:pt modelId="{86B0CBAD-1AB9-498E-8CE3-A6281678D61B}" type="pres">
      <dgm:prSet presAssocID="{B64DB1FF-7803-4B15-ACCC-9D05A24E02C2}" presName="hierChild5" presStyleCnt="0"/>
      <dgm:spPr/>
    </dgm:pt>
    <dgm:pt modelId="{D70BED91-A933-435B-8445-F47F1FB7F8EA}" type="pres">
      <dgm:prSet presAssocID="{989A62D6-4169-41B5-A76B-871AB56164D4}" presName="Name37" presStyleLbl="parChTrans1D2" presStyleIdx="1" presStyleCnt="2"/>
      <dgm:spPr/>
    </dgm:pt>
    <dgm:pt modelId="{FF3385E7-EDCA-45AD-BECA-BB15217EAB6F}" type="pres">
      <dgm:prSet presAssocID="{C75B261F-B5D1-4619-BFD0-9016924E5F65}" presName="hierRoot2" presStyleCnt="0">
        <dgm:presLayoutVars>
          <dgm:hierBranch val="init"/>
        </dgm:presLayoutVars>
      </dgm:prSet>
      <dgm:spPr/>
    </dgm:pt>
    <dgm:pt modelId="{CA4D2759-66C6-4987-9388-ADD998C54BE0}" type="pres">
      <dgm:prSet presAssocID="{C75B261F-B5D1-4619-BFD0-9016924E5F65}" presName="rootComposite" presStyleCnt="0"/>
      <dgm:spPr/>
    </dgm:pt>
    <dgm:pt modelId="{A718087F-B5B0-428C-BB3A-66C198847C2B}" type="pres">
      <dgm:prSet presAssocID="{C75B261F-B5D1-4619-BFD0-9016924E5F65}" presName="rootText" presStyleLbl="node1" presStyleIdx="7" presStyleCnt="8" custScaleX="167191">
        <dgm:presLayoutVars>
          <dgm:chMax/>
          <dgm:chPref val="3"/>
        </dgm:presLayoutVars>
      </dgm:prSet>
      <dgm:spPr/>
    </dgm:pt>
    <dgm:pt modelId="{9C078269-A349-4481-9237-5FAA611BFCA4}" type="pres">
      <dgm:prSet presAssocID="{C75B261F-B5D1-4619-BFD0-9016924E5F65}" presName="titleText2" presStyleLbl="fgAcc1" presStyleIdx="7" presStyleCnt="8" custScaleX="215774" custScaleY="181071" custLinFactNeighborX="15552" custLinFactNeighborY="30645">
        <dgm:presLayoutVars>
          <dgm:chMax val="0"/>
          <dgm:chPref val="0"/>
        </dgm:presLayoutVars>
      </dgm:prSet>
      <dgm:spPr/>
    </dgm:pt>
    <dgm:pt modelId="{7B6ADC0F-D8C9-49D2-8C1D-F3BC181D8B7F}" type="pres">
      <dgm:prSet presAssocID="{C75B261F-B5D1-4619-BFD0-9016924E5F65}" presName="rootConnector" presStyleLbl="node2" presStyleIdx="0" presStyleCnt="0"/>
      <dgm:spPr/>
    </dgm:pt>
    <dgm:pt modelId="{8FCECC3D-6B74-4253-9D55-A6DF9B8A2905}" type="pres">
      <dgm:prSet presAssocID="{C75B261F-B5D1-4619-BFD0-9016924E5F65}" presName="hierChild4" presStyleCnt="0"/>
      <dgm:spPr/>
    </dgm:pt>
    <dgm:pt modelId="{1554353B-DABF-4DC9-8ED5-1D177D056740}" type="pres">
      <dgm:prSet presAssocID="{C75B261F-B5D1-4619-BFD0-9016924E5F65}" presName="hierChild5" presStyleCnt="0"/>
      <dgm:spPr/>
    </dgm:pt>
    <dgm:pt modelId="{AC57A95F-B084-461F-8EDF-C7289FE21EBF}" type="pres">
      <dgm:prSet presAssocID="{4790D334-C84D-414A-81CD-E52B75DDF409}" presName="hierChild3" presStyleCnt="0"/>
      <dgm:spPr/>
    </dgm:pt>
  </dgm:ptLst>
  <dgm:cxnLst>
    <dgm:cxn modelId="{0031A404-6452-4399-9D06-A9FDCE822F5C}" type="presOf" srcId="{F2C2F438-D536-476E-BA67-26348673684E}" destId="{9C078269-A349-4481-9237-5FAA611BFCA4}" srcOrd="0" destOrd="0" presId="urn:microsoft.com/office/officeart/2008/layout/NameandTitleOrganizationalChart"/>
    <dgm:cxn modelId="{FEC9E407-6577-4597-BB04-9FEC13780AAF}" type="presOf" srcId="{D57F5176-8E72-4B7C-A5DA-393C93E12B67}" destId="{03E29610-858C-4635-BC3A-477777D027E8}" srcOrd="0" destOrd="0" presId="urn:microsoft.com/office/officeart/2008/layout/NameandTitleOrganizationalChart"/>
    <dgm:cxn modelId="{90AD260E-CFCC-44BD-AE2E-A646570409AF}" type="presOf" srcId="{7821CAC8-732E-44CD-8BFC-56DE2C8E755C}" destId="{23894EDA-0F30-4026-9D50-7CAAC7058246}" srcOrd="0" destOrd="0" presId="urn:microsoft.com/office/officeart/2008/layout/NameandTitleOrganizationalChart"/>
    <dgm:cxn modelId="{1DF39B21-E42F-4768-AAF1-5F5BB6EFAE94}" type="presOf" srcId="{756F5D79-1E82-4824-90CF-381394AD76CD}" destId="{6099469C-C3FB-4F13-853B-6A151BBB2864}" srcOrd="0" destOrd="0" presId="urn:microsoft.com/office/officeart/2008/layout/NameandTitleOrganizationalChart"/>
    <dgm:cxn modelId="{FE837726-8C4F-4DD3-92A7-65A1D6801E44}" type="presOf" srcId="{90B1106A-0E4D-4FAD-A453-2BE81090203E}" destId="{B53B8ACC-5C83-46B2-8ACF-FC0A086F0C46}" srcOrd="0" destOrd="0" presId="urn:microsoft.com/office/officeart/2008/layout/NameandTitleOrganizationalChart"/>
    <dgm:cxn modelId="{41679F2F-1C9C-47BA-9AE5-0A5944507D2F}" type="presOf" srcId="{989A62D6-4169-41B5-A76B-871AB56164D4}" destId="{D70BED91-A933-435B-8445-F47F1FB7F8EA}" srcOrd="0" destOrd="0" presId="urn:microsoft.com/office/officeart/2008/layout/NameandTitleOrganizationalChart"/>
    <dgm:cxn modelId="{DEEAE42F-9849-467D-8BCB-501DA52C24D7}" type="presOf" srcId="{95374628-4553-47BD-8B6E-AE0139BA6A35}" destId="{84A5E23B-AF0D-4704-9F3C-CE4E7DDB46E7}" srcOrd="1" destOrd="0" presId="urn:microsoft.com/office/officeart/2008/layout/NameandTitleOrganizationalChart"/>
    <dgm:cxn modelId="{4839C835-6C95-4CA7-B975-3DAF4E896031}" srcId="{E1AB314B-E698-4B40-A5A1-FB3DE4BCC95C}" destId="{70242070-1A96-4ED2-AB06-E8BF2D642C23}" srcOrd="1" destOrd="0" parTransId="{D57F5176-8E72-4B7C-A5DA-393C93E12B67}" sibTransId="{2AC0AFAA-82E2-4F90-B93B-E9DDA83C556A}"/>
    <dgm:cxn modelId="{04D36739-FE2B-4D1B-A553-57A01E3FE11E}" srcId="{4790D334-C84D-414A-81CD-E52B75DDF409}" destId="{B64DB1FF-7803-4B15-ACCC-9D05A24E02C2}" srcOrd="0" destOrd="0" parTransId="{72E27A08-14A8-4B43-BB55-A99033B6B054}" sibTransId="{8F265B5F-FBBD-4FF6-9E4E-DA36DD6DC669}"/>
    <dgm:cxn modelId="{F010845B-4475-4976-BAC1-3660B1C642B7}" srcId="{B64DB1FF-7803-4B15-ACCC-9D05A24E02C2}" destId="{43D2B7B1-3B14-4655-B086-C54227FB7E10}" srcOrd="1" destOrd="0" parTransId="{D68AC1BA-1E86-4833-85C6-FA57F2CAC543}" sibTransId="{7821CAC8-732E-44CD-8BFC-56DE2C8E755C}"/>
    <dgm:cxn modelId="{D9AEB862-58D8-4062-B29D-29B59FF1FA32}" type="presOf" srcId="{E1AB314B-E698-4B40-A5A1-FB3DE4BCC95C}" destId="{C27BFA36-A917-4ED9-A201-1B10726119AA}" srcOrd="1" destOrd="0" presId="urn:microsoft.com/office/officeart/2008/layout/NameandTitleOrganizationalChart"/>
    <dgm:cxn modelId="{774EBA43-A5B4-4BCD-8D4E-7408B428352D}" type="presOf" srcId="{43D2B7B1-3B14-4655-B086-C54227FB7E10}" destId="{E4E27B3A-486D-4160-91F5-C8CF85B9FF4B}" srcOrd="0" destOrd="0" presId="urn:microsoft.com/office/officeart/2008/layout/NameandTitleOrganizationalChart"/>
    <dgm:cxn modelId="{6485FC43-F221-405A-9C69-A5525FDF1DA6}" type="presOf" srcId="{1A0ABB1D-E8BE-4DB1-98CF-48ADAFE1FEA3}" destId="{9F8CA894-627A-4E67-95D8-9F497F222A3D}" srcOrd="0" destOrd="0" presId="urn:microsoft.com/office/officeart/2008/layout/NameandTitleOrganizationalChart"/>
    <dgm:cxn modelId="{C3F89149-91DD-4B7A-BD64-E7BB48E24B63}" type="presOf" srcId="{C75B261F-B5D1-4619-BFD0-9016924E5F65}" destId="{A718087F-B5B0-428C-BB3A-66C198847C2B}" srcOrd="0" destOrd="0" presId="urn:microsoft.com/office/officeart/2008/layout/NameandTitleOrganizationalChart"/>
    <dgm:cxn modelId="{01C88E6D-DD77-4674-AAEE-4A6729200ECD}" type="presOf" srcId="{4790D334-C84D-414A-81CD-E52B75DDF409}" destId="{3BF028C9-715A-46EC-B5A1-7A4C739E8E4A}" srcOrd="1" destOrd="0" presId="urn:microsoft.com/office/officeart/2008/layout/NameandTitleOrganizationalChart"/>
    <dgm:cxn modelId="{4CEBCD71-2194-4CE3-8CE5-7EE088FE152C}" srcId="{E1AB314B-E698-4B40-A5A1-FB3DE4BCC95C}" destId="{707DC07A-E379-4EB5-BBA7-F8B4D13ECDA3}" srcOrd="0" destOrd="0" parTransId="{CCA52BCA-5F69-4F41-826D-0C214C573F4A}" sibTransId="{52C85EA0-0035-482A-83F2-C2B67AA48E69}"/>
    <dgm:cxn modelId="{DA699872-E17D-4316-A633-7C8F6D47D3CE}" type="presOf" srcId="{72E27A08-14A8-4B43-BB55-A99033B6B054}" destId="{02B8422C-D8B3-4374-A425-A33F42A68528}" srcOrd="0" destOrd="0" presId="urn:microsoft.com/office/officeart/2008/layout/NameandTitleOrganizationalChart"/>
    <dgm:cxn modelId="{71AFC252-5623-4E7E-B14D-CF5D967D7CDB}" type="presOf" srcId="{91F27065-AD95-445C-90FD-17E2FA998CD4}" destId="{65412026-D6BE-4B08-A1C4-901B651A4A1B}" srcOrd="0" destOrd="0" presId="urn:microsoft.com/office/officeart/2008/layout/NameandTitleOrganizationalChart"/>
    <dgm:cxn modelId="{90C8788B-FB7D-4C8D-A559-BCEFFB878017}" type="presOf" srcId="{505A7544-465A-4AC2-8C10-BCF3354ECE13}" destId="{1CD28CA2-72E8-4FCC-9D7D-061E28EABBBD}" srcOrd="0" destOrd="0" presId="urn:microsoft.com/office/officeart/2008/layout/NameandTitleOrganizationalChart"/>
    <dgm:cxn modelId="{225AC38C-1581-4998-81DD-E4B140500801}" type="presOf" srcId="{707DC07A-E379-4EB5-BBA7-F8B4D13ECDA3}" destId="{10184D2D-DB9D-4509-A7E2-4F9EE2CAF51C}" srcOrd="0" destOrd="0" presId="urn:microsoft.com/office/officeart/2008/layout/NameandTitleOrganizationalChart"/>
    <dgm:cxn modelId="{F1DEC294-2446-482B-9914-A3B6AA1413BC}" type="presOf" srcId="{82F1257D-8E0D-438F-9ECB-AA5E77301AC4}" destId="{3F5AD1AE-570F-4065-A9DE-E9DEA7F2A815}" srcOrd="0" destOrd="0" presId="urn:microsoft.com/office/officeart/2008/layout/NameandTitleOrganizationalChart"/>
    <dgm:cxn modelId="{900E739E-C3C5-4D82-8A57-A73A5917A9E4}" type="presOf" srcId="{2AC0AFAA-82E2-4F90-B93B-E9DDA83C556A}" destId="{FBECD47B-5058-4774-8D15-4728C70A991A}" srcOrd="0" destOrd="0" presId="urn:microsoft.com/office/officeart/2008/layout/NameandTitleOrganizationalChart"/>
    <dgm:cxn modelId="{D33601A0-CE6E-4A8B-98D4-987428B55E6B}" type="presOf" srcId="{E1AB314B-E698-4B40-A5A1-FB3DE4BCC95C}" destId="{D2C163F4-4F38-4C20-A46E-0D3DB3FB470D}" srcOrd="0" destOrd="0" presId="urn:microsoft.com/office/officeart/2008/layout/NameandTitleOrganizationalChart"/>
    <dgm:cxn modelId="{118A11A1-128C-4DB5-AE6A-753BF1D689F9}" type="presOf" srcId="{C75B261F-B5D1-4619-BFD0-9016924E5F65}" destId="{7B6ADC0F-D8C9-49D2-8C1D-F3BC181D8B7F}" srcOrd="1" destOrd="0" presId="urn:microsoft.com/office/officeart/2008/layout/NameandTitleOrganizationalChart"/>
    <dgm:cxn modelId="{31EBEAA9-3436-4163-B5B3-8A98CEB57FD9}" type="presOf" srcId="{43D2B7B1-3B14-4655-B086-C54227FB7E10}" destId="{92811693-AC05-4391-9746-EF41246F7B49}" srcOrd="1" destOrd="0" presId="urn:microsoft.com/office/officeart/2008/layout/NameandTitleOrganizationalChart"/>
    <dgm:cxn modelId="{8BE1B8AB-6A9F-4F3D-9327-1EBAF7BC98E4}" type="presOf" srcId="{707DC07A-E379-4EB5-BBA7-F8B4D13ECDA3}" destId="{FA3C14A5-202F-49C6-8B04-5BBF18A50C69}" srcOrd="1" destOrd="0" presId="urn:microsoft.com/office/officeart/2008/layout/NameandTitleOrganizationalChart"/>
    <dgm:cxn modelId="{CC3198AC-F7CB-44FF-9478-26B5598966A0}" type="presOf" srcId="{4790D334-C84D-414A-81CD-E52B75DDF409}" destId="{EAB78958-F1D1-4764-BF4C-5CA6C1E48432}" srcOrd="0" destOrd="0" presId="urn:microsoft.com/office/officeart/2008/layout/NameandTitleOrganizationalChart"/>
    <dgm:cxn modelId="{399094B3-3124-430B-9E26-AEAFE66B5219}" type="presOf" srcId="{70242070-1A96-4ED2-AB06-E8BF2D642C23}" destId="{A470D2C3-16CF-4536-BB88-1625BC5E0AF9}" srcOrd="0" destOrd="0" presId="urn:microsoft.com/office/officeart/2008/layout/NameandTitleOrganizationalChart"/>
    <dgm:cxn modelId="{1EE8A9B3-26DB-4223-81B1-8D11F73B1962}" type="presOf" srcId="{52C85EA0-0035-482A-83F2-C2B67AA48E69}" destId="{9A8F3720-20D5-4B1C-873C-EB93055E2355}" srcOrd="0" destOrd="0" presId="urn:microsoft.com/office/officeart/2008/layout/NameandTitleOrganizationalChart"/>
    <dgm:cxn modelId="{E304B8B3-DCC4-4DFB-AD05-289639224247}" type="presOf" srcId="{1A0ABB1D-E8BE-4DB1-98CF-48ADAFE1FEA3}" destId="{A2A842E4-A1EA-4138-B443-B58BB59550C4}" srcOrd="1" destOrd="0" presId="urn:microsoft.com/office/officeart/2008/layout/NameandTitleOrganizationalChart"/>
    <dgm:cxn modelId="{D2B8BCBA-6842-481E-8A5E-FA3CF241ADBA}" type="presOf" srcId="{95374628-4553-47BD-8B6E-AE0139BA6A35}" destId="{1B663790-EE64-47FC-8C59-CE82F14DBFCF}" srcOrd="0" destOrd="0" presId="urn:microsoft.com/office/officeart/2008/layout/NameandTitleOrganizationalChart"/>
    <dgm:cxn modelId="{3A2FF6BB-6A49-4C67-9754-1192B625E43A}" srcId="{0D1406E3-ED22-4F74-928C-87736052AC7A}" destId="{4790D334-C84D-414A-81CD-E52B75DDF409}" srcOrd="0" destOrd="0" parTransId="{DF6247D4-8502-431C-A797-E6251BC3B500}" sibTransId="{505A7544-465A-4AC2-8C10-BCF3354ECE13}"/>
    <dgm:cxn modelId="{1F24C8BD-011D-454E-A5B9-ED7545DC6D49}" type="presOf" srcId="{CCA52BCA-5F69-4F41-826D-0C214C573F4A}" destId="{4AA346AC-60FB-4838-8003-4E199A52701B}" srcOrd="0" destOrd="0" presId="urn:microsoft.com/office/officeart/2008/layout/NameandTitleOrganizationalChart"/>
    <dgm:cxn modelId="{21479BC2-1124-4720-A6DD-707C9632104A}" type="presOf" srcId="{7AFA9E60-9BDF-44C8-9700-EE9B436D7EA3}" destId="{137A948D-012F-43E5-884D-6AB94208B60E}" srcOrd="0" destOrd="0" presId="urn:microsoft.com/office/officeart/2008/layout/NameandTitleOrganizationalChart"/>
    <dgm:cxn modelId="{AE9D64C3-A469-471D-9500-32B7258E04D8}" srcId="{B64DB1FF-7803-4B15-ACCC-9D05A24E02C2}" destId="{1A0ABB1D-E8BE-4DB1-98CF-48ADAFE1FEA3}" srcOrd="0" destOrd="0" parTransId="{90B1106A-0E4D-4FAD-A453-2BE81090203E}" sibTransId="{7AFA9E60-9BDF-44C8-9700-EE9B436D7EA3}"/>
    <dgm:cxn modelId="{B6009FC3-C4EE-4C1B-988E-72674B91FE70}" srcId="{E1AB314B-E698-4B40-A5A1-FB3DE4BCC95C}" destId="{95374628-4553-47BD-8B6E-AE0139BA6A35}" srcOrd="2" destOrd="0" parTransId="{CA9F0D13-48CB-43B9-B3DA-55FA6E80F78C}" sibTransId="{756F5D79-1E82-4824-90CF-381394AD76CD}"/>
    <dgm:cxn modelId="{351935C6-EA1B-4AC4-8732-6C2544F75D79}" type="presOf" srcId="{CA9F0D13-48CB-43B9-B3DA-55FA6E80F78C}" destId="{4B3B2BCD-BEA8-495A-9232-2D68E2906F3B}" srcOrd="0" destOrd="0" presId="urn:microsoft.com/office/officeart/2008/layout/NameandTitleOrganizationalChart"/>
    <dgm:cxn modelId="{2DE95DC7-6C50-497E-97B8-8006EF4586E1}" type="presOf" srcId="{D68AC1BA-1E86-4833-85C6-FA57F2CAC543}" destId="{D2418BC2-0268-4719-A3A5-85978B209330}" srcOrd="0" destOrd="0" presId="urn:microsoft.com/office/officeart/2008/layout/NameandTitleOrganizationalChart"/>
    <dgm:cxn modelId="{621BC6CA-720F-40D2-BB34-A2AD6EC06B78}" type="presOf" srcId="{8F265B5F-FBBD-4FF6-9E4E-DA36DD6DC669}" destId="{F09D7C17-0C49-4F56-9E5A-3BDFBCE43A28}" srcOrd="0" destOrd="0" presId="urn:microsoft.com/office/officeart/2008/layout/NameandTitleOrganizationalChart"/>
    <dgm:cxn modelId="{B42F96CE-6C6F-4C4F-BCAF-6DB8A7BC28A6}" type="presOf" srcId="{B64DB1FF-7803-4B15-ACCC-9D05A24E02C2}" destId="{722490E9-BD4B-4018-9403-0A799599F967}" srcOrd="0" destOrd="0" presId="urn:microsoft.com/office/officeart/2008/layout/NameandTitleOrganizationalChart"/>
    <dgm:cxn modelId="{2A4B55D6-DDA3-4AF3-B3E1-68C36C7E51AC}" type="presOf" srcId="{0D1406E3-ED22-4F74-928C-87736052AC7A}" destId="{338BF8AF-B51E-42D0-88E5-AB293807F320}" srcOrd="0" destOrd="0" presId="urn:microsoft.com/office/officeart/2008/layout/NameandTitleOrganizationalChart"/>
    <dgm:cxn modelId="{ACB538DD-A2A8-4857-ABB9-89CE5E2461D0}" srcId="{4790D334-C84D-414A-81CD-E52B75DDF409}" destId="{C75B261F-B5D1-4619-BFD0-9016924E5F65}" srcOrd="1" destOrd="0" parTransId="{989A62D6-4169-41B5-A76B-871AB56164D4}" sibTransId="{F2C2F438-D536-476E-BA67-26348673684E}"/>
    <dgm:cxn modelId="{87D2D5EA-7B32-41D9-AF80-CFA01137FD49}" type="presOf" srcId="{70242070-1A96-4ED2-AB06-E8BF2D642C23}" destId="{3FB25D9A-CD58-4542-BE0D-E8CEF1CF4AF2}" srcOrd="1" destOrd="0" presId="urn:microsoft.com/office/officeart/2008/layout/NameandTitleOrganizationalChart"/>
    <dgm:cxn modelId="{7230FFFA-DB82-400B-9463-7BD93E7DB30A}" type="presOf" srcId="{B64DB1FF-7803-4B15-ACCC-9D05A24E02C2}" destId="{04E13856-E8AA-4DBA-88CB-3A304B790190}" srcOrd="1" destOrd="0" presId="urn:microsoft.com/office/officeart/2008/layout/NameandTitleOrganizationalChart"/>
    <dgm:cxn modelId="{D3DF68FD-78B7-4F95-B8B8-0B448020B0E8}" srcId="{B64DB1FF-7803-4B15-ACCC-9D05A24E02C2}" destId="{E1AB314B-E698-4B40-A5A1-FB3DE4BCC95C}" srcOrd="2" destOrd="0" parTransId="{91F27065-AD95-445C-90FD-17E2FA998CD4}" sibTransId="{82F1257D-8E0D-438F-9ECB-AA5E77301AC4}"/>
    <dgm:cxn modelId="{4AE41D11-A5EC-477F-A532-1A77E21756B9}" type="presParOf" srcId="{338BF8AF-B51E-42D0-88E5-AB293807F320}" destId="{DDF2D7C7-0A2D-4060-8BE6-8590730FE2A0}" srcOrd="0" destOrd="0" presId="urn:microsoft.com/office/officeart/2008/layout/NameandTitleOrganizationalChart"/>
    <dgm:cxn modelId="{B441E352-3D20-4FB5-888C-20CD19367C6E}" type="presParOf" srcId="{DDF2D7C7-0A2D-4060-8BE6-8590730FE2A0}" destId="{51EE0132-7656-472F-827B-F49D813DF4C0}" srcOrd="0" destOrd="0" presId="urn:microsoft.com/office/officeart/2008/layout/NameandTitleOrganizationalChart"/>
    <dgm:cxn modelId="{CB28771D-3B88-4C47-BA7D-458D08A8BA07}" type="presParOf" srcId="{51EE0132-7656-472F-827B-F49D813DF4C0}" destId="{EAB78958-F1D1-4764-BF4C-5CA6C1E48432}" srcOrd="0" destOrd="0" presId="urn:microsoft.com/office/officeart/2008/layout/NameandTitleOrganizationalChart"/>
    <dgm:cxn modelId="{B3141A76-6E9D-4DF0-A1CA-A91A1C63BC26}" type="presParOf" srcId="{51EE0132-7656-472F-827B-F49D813DF4C0}" destId="{1CD28CA2-72E8-4FCC-9D7D-061E28EABBBD}" srcOrd="1" destOrd="0" presId="urn:microsoft.com/office/officeart/2008/layout/NameandTitleOrganizationalChart"/>
    <dgm:cxn modelId="{FFB38815-D03F-47DD-9DB2-D7B22D4D3CE9}" type="presParOf" srcId="{51EE0132-7656-472F-827B-F49D813DF4C0}" destId="{3BF028C9-715A-46EC-B5A1-7A4C739E8E4A}" srcOrd="2" destOrd="0" presId="urn:microsoft.com/office/officeart/2008/layout/NameandTitleOrganizationalChart"/>
    <dgm:cxn modelId="{EB15694D-3FB1-4F58-9264-8354E797A945}" type="presParOf" srcId="{DDF2D7C7-0A2D-4060-8BE6-8590730FE2A0}" destId="{349BA9F2-417C-40F8-B694-54ADC1472D88}" srcOrd="1" destOrd="0" presId="urn:microsoft.com/office/officeart/2008/layout/NameandTitleOrganizationalChart"/>
    <dgm:cxn modelId="{8A940768-0B3C-4593-AE18-EC8BE9265B9C}" type="presParOf" srcId="{349BA9F2-417C-40F8-B694-54ADC1472D88}" destId="{02B8422C-D8B3-4374-A425-A33F42A68528}" srcOrd="0" destOrd="0" presId="urn:microsoft.com/office/officeart/2008/layout/NameandTitleOrganizationalChart"/>
    <dgm:cxn modelId="{64BAC503-4E28-49CC-8A9A-86383E8F53F4}" type="presParOf" srcId="{349BA9F2-417C-40F8-B694-54ADC1472D88}" destId="{8A332CF5-7BBB-48C6-AFDD-3A3CBB586265}" srcOrd="1" destOrd="0" presId="urn:microsoft.com/office/officeart/2008/layout/NameandTitleOrganizationalChart"/>
    <dgm:cxn modelId="{1EC56501-9798-408D-BDDB-AE2F90D7AD33}" type="presParOf" srcId="{8A332CF5-7BBB-48C6-AFDD-3A3CBB586265}" destId="{6E52477F-DB6E-4D4B-AC11-6F195B1AAAB4}" srcOrd="0" destOrd="0" presId="urn:microsoft.com/office/officeart/2008/layout/NameandTitleOrganizationalChart"/>
    <dgm:cxn modelId="{855F1CB0-9AC4-4DC8-AD0E-8C109E0B1692}" type="presParOf" srcId="{6E52477F-DB6E-4D4B-AC11-6F195B1AAAB4}" destId="{722490E9-BD4B-4018-9403-0A799599F967}" srcOrd="0" destOrd="0" presId="urn:microsoft.com/office/officeart/2008/layout/NameandTitleOrganizationalChart"/>
    <dgm:cxn modelId="{8503701E-866C-4039-806A-5A40F55688CF}" type="presParOf" srcId="{6E52477F-DB6E-4D4B-AC11-6F195B1AAAB4}" destId="{F09D7C17-0C49-4F56-9E5A-3BDFBCE43A28}" srcOrd="1" destOrd="0" presId="urn:microsoft.com/office/officeart/2008/layout/NameandTitleOrganizationalChart"/>
    <dgm:cxn modelId="{5BAD6C47-8652-4A7F-8542-B4E2CBE033D1}" type="presParOf" srcId="{6E52477F-DB6E-4D4B-AC11-6F195B1AAAB4}" destId="{04E13856-E8AA-4DBA-88CB-3A304B790190}" srcOrd="2" destOrd="0" presId="urn:microsoft.com/office/officeart/2008/layout/NameandTitleOrganizationalChart"/>
    <dgm:cxn modelId="{E3C3DC69-2E15-4E18-908A-EDF535064162}" type="presParOf" srcId="{8A332CF5-7BBB-48C6-AFDD-3A3CBB586265}" destId="{EC6465F7-C14E-4C16-B529-1DD2F7170D26}" srcOrd="1" destOrd="0" presId="urn:microsoft.com/office/officeart/2008/layout/NameandTitleOrganizationalChart"/>
    <dgm:cxn modelId="{1CDB7373-1977-4130-8DF9-894A9F16F1DA}" type="presParOf" srcId="{EC6465F7-C14E-4C16-B529-1DD2F7170D26}" destId="{B53B8ACC-5C83-46B2-8ACF-FC0A086F0C46}" srcOrd="0" destOrd="0" presId="urn:microsoft.com/office/officeart/2008/layout/NameandTitleOrganizationalChart"/>
    <dgm:cxn modelId="{831BA2A5-B181-45FF-AED0-0F1BECADC2EF}" type="presParOf" srcId="{EC6465F7-C14E-4C16-B529-1DD2F7170D26}" destId="{2F6C33CF-30F7-4F0C-BF47-83CBBA17C232}" srcOrd="1" destOrd="0" presId="urn:microsoft.com/office/officeart/2008/layout/NameandTitleOrganizationalChart"/>
    <dgm:cxn modelId="{3477D51A-D4EA-4299-A346-21AF82C9665E}" type="presParOf" srcId="{2F6C33CF-30F7-4F0C-BF47-83CBBA17C232}" destId="{7C20DBB0-8BDE-4287-88BA-6C22E5795CB4}" srcOrd="0" destOrd="0" presId="urn:microsoft.com/office/officeart/2008/layout/NameandTitleOrganizationalChart"/>
    <dgm:cxn modelId="{26D18D7B-376E-4CB8-93D9-373E523ED3D2}" type="presParOf" srcId="{7C20DBB0-8BDE-4287-88BA-6C22E5795CB4}" destId="{9F8CA894-627A-4E67-95D8-9F497F222A3D}" srcOrd="0" destOrd="0" presId="urn:microsoft.com/office/officeart/2008/layout/NameandTitleOrganizationalChart"/>
    <dgm:cxn modelId="{7984C8A7-1CF1-411D-B338-7F615A84BA40}" type="presParOf" srcId="{7C20DBB0-8BDE-4287-88BA-6C22E5795CB4}" destId="{137A948D-012F-43E5-884D-6AB94208B60E}" srcOrd="1" destOrd="0" presId="urn:microsoft.com/office/officeart/2008/layout/NameandTitleOrganizationalChart"/>
    <dgm:cxn modelId="{85138832-2814-4BC7-B11E-1B3EBFE82743}" type="presParOf" srcId="{7C20DBB0-8BDE-4287-88BA-6C22E5795CB4}" destId="{A2A842E4-A1EA-4138-B443-B58BB59550C4}" srcOrd="2" destOrd="0" presId="urn:microsoft.com/office/officeart/2008/layout/NameandTitleOrganizationalChart"/>
    <dgm:cxn modelId="{6F54A04B-CFE0-4BA6-8ED7-5A8F2DE2F1EB}" type="presParOf" srcId="{2F6C33CF-30F7-4F0C-BF47-83CBBA17C232}" destId="{441449B5-9BBA-4E09-8ACC-BBCD3CA7D743}" srcOrd="1" destOrd="0" presId="urn:microsoft.com/office/officeart/2008/layout/NameandTitleOrganizationalChart"/>
    <dgm:cxn modelId="{65D01E8F-EBC3-4C54-9077-86AC336E9797}" type="presParOf" srcId="{2F6C33CF-30F7-4F0C-BF47-83CBBA17C232}" destId="{9D7BE2FB-14E0-4270-A680-A93DEF77D40C}" srcOrd="2" destOrd="0" presId="urn:microsoft.com/office/officeart/2008/layout/NameandTitleOrganizationalChart"/>
    <dgm:cxn modelId="{1E1893B7-CFBC-4CBB-8C3E-E4C439EEE0F6}" type="presParOf" srcId="{EC6465F7-C14E-4C16-B529-1DD2F7170D26}" destId="{D2418BC2-0268-4719-A3A5-85978B209330}" srcOrd="2" destOrd="0" presId="urn:microsoft.com/office/officeart/2008/layout/NameandTitleOrganizationalChart"/>
    <dgm:cxn modelId="{841F97D5-FCE5-475A-A366-C8927FE33C11}" type="presParOf" srcId="{EC6465F7-C14E-4C16-B529-1DD2F7170D26}" destId="{398D5758-25E0-4B2B-AF79-14F004916AF4}" srcOrd="3" destOrd="0" presId="urn:microsoft.com/office/officeart/2008/layout/NameandTitleOrganizationalChart"/>
    <dgm:cxn modelId="{0B0F2C0C-A8D9-4DE3-A355-A18A0610CB4F}" type="presParOf" srcId="{398D5758-25E0-4B2B-AF79-14F004916AF4}" destId="{D7994CE1-2ECD-4F74-8C59-B381CBF34AB6}" srcOrd="0" destOrd="0" presId="urn:microsoft.com/office/officeart/2008/layout/NameandTitleOrganizationalChart"/>
    <dgm:cxn modelId="{30DE2F9A-C4E6-448E-BC0A-EEB84AD4566A}" type="presParOf" srcId="{D7994CE1-2ECD-4F74-8C59-B381CBF34AB6}" destId="{E4E27B3A-486D-4160-91F5-C8CF85B9FF4B}" srcOrd="0" destOrd="0" presId="urn:microsoft.com/office/officeart/2008/layout/NameandTitleOrganizationalChart"/>
    <dgm:cxn modelId="{F0F797C4-A95E-49E3-A9E5-010E08B081D8}" type="presParOf" srcId="{D7994CE1-2ECD-4F74-8C59-B381CBF34AB6}" destId="{23894EDA-0F30-4026-9D50-7CAAC7058246}" srcOrd="1" destOrd="0" presId="urn:microsoft.com/office/officeart/2008/layout/NameandTitleOrganizationalChart"/>
    <dgm:cxn modelId="{101AE4BB-05C9-4577-8063-F1D31997FE1A}" type="presParOf" srcId="{D7994CE1-2ECD-4F74-8C59-B381CBF34AB6}" destId="{92811693-AC05-4391-9746-EF41246F7B49}" srcOrd="2" destOrd="0" presId="urn:microsoft.com/office/officeart/2008/layout/NameandTitleOrganizationalChart"/>
    <dgm:cxn modelId="{B92CD35E-137F-4CFE-A714-783D54DFA90D}" type="presParOf" srcId="{398D5758-25E0-4B2B-AF79-14F004916AF4}" destId="{E2559D44-98AB-41ED-AF7E-CB3A50DF23EB}" srcOrd="1" destOrd="0" presId="urn:microsoft.com/office/officeart/2008/layout/NameandTitleOrganizationalChart"/>
    <dgm:cxn modelId="{21E8F0FB-9667-444D-9C8D-CD451010F67E}" type="presParOf" srcId="{398D5758-25E0-4B2B-AF79-14F004916AF4}" destId="{9D8A11FA-082D-4F6F-850D-C9E1E332BD9D}" srcOrd="2" destOrd="0" presId="urn:microsoft.com/office/officeart/2008/layout/NameandTitleOrganizationalChart"/>
    <dgm:cxn modelId="{321CD12F-A619-499D-BC90-CDE2358FD601}" type="presParOf" srcId="{EC6465F7-C14E-4C16-B529-1DD2F7170D26}" destId="{65412026-D6BE-4B08-A1C4-901B651A4A1B}" srcOrd="4" destOrd="0" presId="urn:microsoft.com/office/officeart/2008/layout/NameandTitleOrganizationalChart"/>
    <dgm:cxn modelId="{D3E803AB-C501-45C5-ADC4-46944921A1A6}" type="presParOf" srcId="{EC6465F7-C14E-4C16-B529-1DD2F7170D26}" destId="{8038B508-B01A-41DF-A762-05EC302CA83A}" srcOrd="5" destOrd="0" presId="urn:microsoft.com/office/officeart/2008/layout/NameandTitleOrganizationalChart"/>
    <dgm:cxn modelId="{C9C342C7-25D6-41B9-AA73-92BF9A1732B7}" type="presParOf" srcId="{8038B508-B01A-41DF-A762-05EC302CA83A}" destId="{4B50AEE0-AA32-43A7-BFAD-297104764D1C}" srcOrd="0" destOrd="0" presId="urn:microsoft.com/office/officeart/2008/layout/NameandTitleOrganizationalChart"/>
    <dgm:cxn modelId="{3E890B39-2D22-42E9-907D-C9709B252A5C}" type="presParOf" srcId="{4B50AEE0-AA32-43A7-BFAD-297104764D1C}" destId="{D2C163F4-4F38-4C20-A46E-0D3DB3FB470D}" srcOrd="0" destOrd="0" presId="urn:microsoft.com/office/officeart/2008/layout/NameandTitleOrganizationalChart"/>
    <dgm:cxn modelId="{8FE8E10A-C045-4F74-A23B-EC97F0FD5635}" type="presParOf" srcId="{4B50AEE0-AA32-43A7-BFAD-297104764D1C}" destId="{3F5AD1AE-570F-4065-A9DE-E9DEA7F2A815}" srcOrd="1" destOrd="0" presId="urn:microsoft.com/office/officeart/2008/layout/NameandTitleOrganizationalChart"/>
    <dgm:cxn modelId="{20F23C81-9306-48F2-B7E1-BF417DFD6062}" type="presParOf" srcId="{4B50AEE0-AA32-43A7-BFAD-297104764D1C}" destId="{C27BFA36-A917-4ED9-A201-1B10726119AA}" srcOrd="2" destOrd="0" presId="urn:microsoft.com/office/officeart/2008/layout/NameandTitleOrganizationalChart"/>
    <dgm:cxn modelId="{D200548D-7575-432B-95CA-4204D0D25606}" type="presParOf" srcId="{8038B508-B01A-41DF-A762-05EC302CA83A}" destId="{9E0E05AF-D7F7-4FA0-B103-F37357B221C3}" srcOrd="1" destOrd="0" presId="urn:microsoft.com/office/officeart/2008/layout/NameandTitleOrganizationalChart"/>
    <dgm:cxn modelId="{6735AFB0-FCBC-4A01-A2D1-E74B5800DDF6}" type="presParOf" srcId="{9E0E05AF-D7F7-4FA0-B103-F37357B221C3}" destId="{4AA346AC-60FB-4838-8003-4E199A52701B}" srcOrd="0" destOrd="0" presId="urn:microsoft.com/office/officeart/2008/layout/NameandTitleOrganizationalChart"/>
    <dgm:cxn modelId="{94ED71C6-69A4-466E-B7FE-FE135D56D119}" type="presParOf" srcId="{9E0E05AF-D7F7-4FA0-B103-F37357B221C3}" destId="{B0F5B37F-4A85-4F65-9B28-47604E9B8AED}" srcOrd="1" destOrd="0" presId="urn:microsoft.com/office/officeart/2008/layout/NameandTitleOrganizationalChart"/>
    <dgm:cxn modelId="{34DBD8D3-C8A0-4605-820B-B367B8EB1477}" type="presParOf" srcId="{B0F5B37F-4A85-4F65-9B28-47604E9B8AED}" destId="{8D62BB0D-392D-427A-88FF-DFA74E0654DC}" srcOrd="0" destOrd="0" presId="urn:microsoft.com/office/officeart/2008/layout/NameandTitleOrganizationalChart"/>
    <dgm:cxn modelId="{19BC2100-F32E-4A48-9FAA-B97E9DA79D54}" type="presParOf" srcId="{8D62BB0D-392D-427A-88FF-DFA74E0654DC}" destId="{10184D2D-DB9D-4509-A7E2-4F9EE2CAF51C}" srcOrd="0" destOrd="0" presId="urn:microsoft.com/office/officeart/2008/layout/NameandTitleOrganizationalChart"/>
    <dgm:cxn modelId="{47943930-A38A-4F20-9941-4D6B72C2D1E0}" type="presParOf" srcId="{8D62BB0D-392D-427A-88FF-DFA74E0654DC}" destId="{9A8F3720-20D5-4B1C-873C-EB93055E2355}" srcOrd="1" destOrd="0" presId="urn:microsoft.com/office/officeart/2008/layout/NameandTitleOrganizationalChart"/>
    <dgm:cxn modelId="{1A08E99E-74B4-4156-934D-86CF4AE315D9}" type="presParOf" srcId="{8D62BB0D-392D-427A-88FF-DFA74E0654DC}" destId="{FA3C14A5-202F-49C6-8B04-5BBF18A50C69}" srcOrd="2" destOrd="0" presId="urn:microsoft.com/office/officeart/2008/layout/NameandTitleOrganizationalChart"/>
    <dgm:cxn modelId="{0A15C8D7-E198-4D6B-B047-3483B59A39B1}" type="presParOf" srcId="{B0F5B37F-4A85-4F65-9B28-47604E9B8AED}" destId="{05B87921-4D6A-4B5C-B5DD-1C89842391E8}" srcOrd="1" destOrd="0" presId="urn:microsoft.com/office/officeart/2008/layout/NameandTitleOrganizationalChart"/>
    <dgm:cxn modelId="{4C72E3F9-42B6-4EC9-8183-8EC1ADC5FB86}" type="presParOf" srcId="{B0F5B37F-4A85-4F65-9B28-47604E9B8AED}" destId="{9DDDCB30-2E38-4D2A-A1BE-C9CDFDAAE3E4}" srcOrd="2" destOrd="0" presId="urn:microsoft.com/office/officeart/2008/layout/NameandTitleOrganizationalChart"/>
    <dgm:cxn modelId="{D720BD89-4420-4365-9A26-8F621658E71F}" type="presParOf" srcId="{9E0E05AF-D7F7-4FA0-B103-F37357B221C3}" destId="{03E29610-858C-4635-BC3A-477777D027E8}" srcOrd="2" destOrd="0" presId="urn:microsoft.com/office/officeart/2008/layout/NameandTitleOrganizationalChart"/>
    <dgm:cxn modelId="{9D1A26C3-1257-4FD3-9C2E-2085C72B5D98}" type="presParOf" srcId="{9E0E05AF-D7F7-4FA0-B103-F37357B221C3}" destId="{7041EF81-1828-4C41-9F41-9B2D8BBF4323}" srcOrd="3" destOrd="0" presId="urn:microsoft.com/office/officeart/2008/layout/NameandTitleOrganizationalChart"/>
    <dgm:cxn modelId="{73090DDB-F650-4DE5-878C-C4CECD7E2BCE}" type="presParOf" srcId="{7041EF81-1828-4C41-9F41-9B2D8BBF4323}" destId="{1EF4D7F1-666D-4EA2-A6BF-D45D554B0EE9}" srcOrd="0" destOrd="0" presId="urn:microsoft.com/office/officeart/2008/layout/NameandTitleOrganizationalChart"/>
    <dgm:cxn modelId="{4592D3AE-4CA5-4F06-9512-B3576C15AC31}" type="presParOf" srcId="{1EF4D7F1-666D-4EA2-A6BF-D45D554B0EE9}" destId="{A470D2C3-16CF-4536-BB88-1625BC5E0AF9}" srcOrd="0" destOrd="0" presId="urn:microsoft.com/office/officeart/2008/layout/NameandTitleOrganizationalChart"/>
    <dgm:cxn modelId="{A588B786-0692-4B1C-9CED-DDD458118525}" type="presParOf" srcId="{1EF4D7F1-666D-4EA2-A6BF-D45D554B0EE9}" destId="{FBECD47B-5058-4774-8D15-4728C70A991A}" srcOrd="1" destOrd="0" presId="urn:microsoft.com/office/officeart/2008/layout/NameandTitleOrganizationalChart"/>
    <dgm:cxn modelId="{C9761436-FD42-4EDE-9587-DE1799C6B9B6}" type="presParOf" srcId="{1EF4D7F1-666D-4EA2-A6BF-D45D554B0EE9}" destId="{3FB25D9A-CD58-4542-BE0D-E8CEF1CF4AF2}" srcOrd="2" destOrd="0" presId="urn:microsoft.com/office/officeart/2008/layout/NameandTitleOrganizationalChart"/>
    <dgm:cxn modelId="{B4EB2612-6CF6-436D-AA22-F50CFBF74840}" type="presParOf" srcId="{7041EF81-1828-4C41-9F41-9B2D8BBF4323}" destId="{F0DD7A46-A5BF-4ECD-A183-BB684DF3D6A1}" srcOrd="1" destOrd="0" presId="urn:microsoft.com/office/officeart/2008/layout/NameandTitleOrganizationalChart"/>
    <dgm:cxn modelId="{E2FCE9A4-5781-49B4-82EB-7F38A3C768D3}" type="presParOf" srcId="{7041EF81-1828-4C41-9F41-9B2D8BBF4323}" destId="{24FAA3D8-1468-4CBB-B997-2C96ABD68474}" srcOrd="2" destOrd="0" presId="urn:microsoft.com/office/officeart/2008/layout/NameandTitleOrganizationalChart"/>
    <dgm:cxn modelId="{883BBA8C-7200-4A62-918E-692708D85B28}" type="presParOf" srcId="{9E0E05AF-D7F7-4FA0-B103-F37357B221C3}" destId="{4B3B2BCD-BEA8-495A-9232-2D68E2906F3B}" srcOrd="4" destOrd="0" presId="urn:microsoft.com/office/officeart/2008/layout/NameandTitleOrganizationalChart"/>
    <dgm:cxn modelId="{7213C9FC-E19D-417C-A57D-9CBF88BAD2CF}" type="presParOf" srcId="{9E0E05AF-D7F7-4FA0-B103-F37357B221C3}" destId="{F9A3E7CC-7277-448B-8890-B1CDB6B66EEF}" srcOrd="5" destOrd="0" presId="urn:microsoft.com/office/officeart/2008/layout/NameandTitleOrganizationalChart"/>
    <dgm:cxn modelId="{20817B47-3837-4C59-B7FA-E3C808B76867}" type="presParOf" srcId="{F9A3E7CC-7277-448B-8890-B1CDB6B66EEF}" destId="{7A2B5CFF-26A5-4484-A530-457747BF7D1B}" srcOrd="0" destOrd="0" presId="urn:microsoft.com/office/officeart/2008/layout/NameandTitleOrganizationalChart"/>
    <dgm:cxn modelId="{E832CF4A-85AF-4B49-BF0C-92B432D51672}" type="presParOf" srcId="{7A2B5CFF-26A5-4484-A530-457747BF7D1B}" destId="{1B663790-EE64-47FC-8C59-CE82F14DBFCF}" srcOrd="0" destOrd="0" presId="urn:microsoft.com/office/officeart/2008/layout/NameandTitleOrganizationalChart"/>
    <dgm:cxn modelId="{7F966211-326E-42BA-B0C6-A9CB16DD313F}" type="presParOf" srcId="{7A2B5CFF-26A5-4484-A530-457747BF7D1B}" destId="{6099469C-C3FB-4F13-853B-6A151BBB2864}" srcOrd="1" destOrd="0" presId="urn:microsoft.com/office/officeart/2008/layout/NameandTitleOrganizationalChart"/>
    <dgm:cxn modelId="{0BDFC1DB-DBD9-4E16-8C22-A0018F551A6B}" type="presParOf" srcId="{7A2B5CFF-26A5-4484-A530-457747BF7D1B}" destId="{84A5E23B-AF0D-4704-9F3C-CE4E7DDB46E7}" srcOrd="2" destOrd="0" presId="urn:microsoft.com/office/officeart/2008/layout/NameandTitleOrganizationalChart"/>
    <dgm:cxn modelId="{78DB6719-6F25-4C78-A83F-86F7C08B7263}" type="presParOf" srcId="{F9A3E7CC-7277-448B-8890-B1CDB6B66EEF}" destId="{9CA42BC8-163F-4BDA-978D-67481AF8DFA4}" srcOrd="1" destOrd="0" presId="urn:microsoft.com/office/officeart/2008/layout/NameandTitleOrganizationalChart"/>
    <dgm:cxn modelId="{D3C3BDDB-CA48-431C-8FEE-8AD44F15E36F}" type="presParOf" srcId="{F9A3E7CC-7277-448B-8890-B1CDB6B66EEF}" destId="{28F638A3-F357-419A-A42A-7257BABAF8D9}" srcOrd="2" destOrd="0" presId="urn:microsoft.com/office/officeart/2008/layout/NameandTitleOrganizationalChart"/>
    <dgm:cxn modelId="{B1D8E2AF-DA3C-486F-9052-DF11BA9DD445}" type="presParOf" srcId="{8038B508-B01A-41DF-A762-05EC302CA83A}" destId="{7010552E-B1D0-43AD-B98E-40525FBAB581}" srcOrd="2" destOrd="0" presId="urn:microsoft.com/office/officeart/2008/layout/NameandTitleOrganizationalChart"/>
    <dgm:cxn modelId="{EE5229B4-D82F-4330-B7DA-89D0A38FBC22}" type="presParOf" srcId="{8A332CF5-7BBB-48C6-AFDD-3A3CBB586265}" destId="{86B0CBAD-1AB9-498E-8CE3-A6281678D61B}" srcOrd="2" destOrd="0" presId="urn:microsoft.com/office/officeart/2008/layout/NameandTitleOrganizationalChart"/>
    <dgm:cxn modelId="{0A266AB4-230E-43CF-ADFC-F01DF23F72D1}" type="presParOf" srcId="{349BA9F2-417C-40F8-B694-54ADC1472D88}" destId="{D70BED91-A933-435B-8445-F47F1FB7F8EA}" srcOrd="2" destOrd="0" presId="urn:microsoft.com/office/officeart/2008/layout/NameandTitleOrganizationalChart"/>
    <dgm:cxn modelId="{BA2039BE-042A-4466-B5E8-100262AF3716}" type="presParOf" srcId="{349BA9F2-417C-40F8-B694-54ADC1472D88}" destId="{FF3385E7-EDCA-45AD-BECA-BB15217EAB6F}" srcOrd="3" destOrd="0" presId="urn:microsoft.com/office/officeart/2008/layout/NameandTitleOrganizationalChart"/>
    <dgm:cxn modelId="{A327E11E-4B33-4911-A4F9-6A5892D00A7D}" type="presParOf" srcId="{FF3385E7-EDCA-45AD-BECA-BB15217EAB6F}" destId="{CA4D2759-66C6-4987-9388-ADD998C54BE0}" srcOrd="0" destOrd="0" presId="urn:microsoft.com/office/officeart/2008/layout/NameandTitleOrganizationalChart"/>
    <dgm:cxn modelId="{98328B02-83E7-4D13-9908-FA4F2F2B9646}" type="presParOf" srcId="{CA4D2759-66C6-4987-9388-ADD998C54BE0}" destId="{A718087F-B5B0-428C-BB3A-66C198847C2B}" srcOrd="0" destOrd="0" presId="urn:microsoft.com/office/officeart/2008/layout/NameandTitleOrganizationalChart"/>
    <dgm:cxn modelId="{C1F08E83-1FFF-4187-92F9-D4E7883C5363}" type="presParOf" srcId="{CA4D2759-66C6-4987-9388-ADD998C54BE0}" destId="{9C078269-A349-4481-9237-5FAA611BFCA4}" srcOrd="1" destOrd="0" presId="urn:microsoft.com/office/officeart/2008/layout/NameandTitleOrganizationalChart"/>
    <dgm:cxn modelId="{6E5A729E-BB94-4EDA-8647-19017A833B6F}" type="presParOf" srcId="{CA4D2759-66C6-4987-9388-ADD998C54BE0}" destId="{7B6ADC0F-D8C9-49D2-8C1D-F3BC181D8B7F}" srcOrd="2" destOrd="0" presId="urn:microsoft.com/office/officeart/2008/layout/NameandTitleOrganizationalChart"/>
    <dgm:cxn modelId="{9A10286F-6034-4229-B61B-D5E885CC66F7}" type="presParOf" srcId="{FF3385E7-EDCA-45AD-BECA-BB15217EAB6F}" destId="{8FCECC3D-6B74-4253-9D55-A6DF9B8A2905}" srcOrd="1" destOrd="0" presId="urn:microsoft.com/office/officeart/2008/layout/NameandTitleOrganizationalChart"/>
    <dgm:cxn modelId="{E8F274FD-D2BF-4B0A-AAFD-953E48506BE1}" type="presParOf" srcId="{FF3385E7-EDCA-45AD-BECA-BB15217EAB6F}" destId="{1554353B-DABF-4DC9-8ED5-1D177D056740}" srcOrd="2" destOrd="0" presId="urn:microsoft.com/office/officeart/2008/layout/NameandTitleOrganizationalChart"/>
    <dgm:cxn modelId="{F8F2FE09-37AB-464A-8967-FB43182F3866}" type="presParOf" srcId="{DDF2D7C7-0A2D-4060-8BE6-8590730FE2A0}" destId="{AC57A95F-B084-461F-8EDF-C7289FE21EBF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1406E3-ED22-4F74-928C-87736052AC7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90D334-C84D-414A-81CD-E52B75DDF409}">
      <dgm:prSet phldrT="[Text]"/>
      <dgm:spPr/>
      <dgm:t>
        <a:bodyPr/>
        <a:lstStyle/>
        <a:p>
          <a:r>
            <a:rPr lang="en-US" dirty="0" err="1"/>
            <a:t>Học</a:t>
          </a:r>
          <a:r>
            <a:rPr lang="en-US" dirty="0"/>
            <a:t> </a:t>
          </a:r>
          <a:r>
            <a:rPr lang="en-US" dirty="0" err="1"/>
            <a:t>tăng</a:t>
          </a:r>
          <a:r>
            <a:rPr lang="en-US" dirty="0"/>
            <a:t> </a:t>
          </a:r>
          <a:r>
            <a:rPr lang="en-US" dirty="0" err="1"/>
            <a:t>cường</a:t>
          </a:r>
          <a:endParaRPr lang="en-US" dirty="0"/>
        </a:p>
      </dgm:t>
    </dgm:pt>
    <dgm:pt modelId="{DF6247D4-8502-431C-A797-E6251BC3B500}" type="parTrans" cxnId="{3A2FF6BB-6A49-4C67-9754-1192B625E43A}">
      <dgm:prSet/>
      <dgm:spPr/>
      <dgm:t>
        <a:bodyPr/>
        <a:lstStyle/>
        <a:p>
          <a:endParaRPr lang="en-US"/>
        </a:p>
      </dgm:t>
    </dgm:pt>
    <dgm:pt modelId="{505A7544-465A-4AC2-8C10-BCF3354ECE13}" type="sibTrans" cxnId="{3A2FF6BB-6A49-4C67-9754-1192B625E43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C75B261F-B5D1-4619-BFD0-9016924E5F65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Approximate Solution Methods</a:t>
          </a:r>
        </a:p>
      </dgm:t>
    </dgm:pt>
    <dgm:pt modelId="{989A62D6-4169-41B5-A76B-871AB56164D4}" type="parTrans" cxnId="{ACB538DD-A2A8-4857-ABB9-89CE5E2461D0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F2C2F438-D536-476E-BA67-26348673684E}" type="sibTrans" cxnId="{ACB538DD-A2A8-4857-ABB9-89CE5E2461D0}">
      <dgm:prSet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Không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gian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hành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động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và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trạng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thái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lớn</a:t>
          </a:r>
          <a:endParaRPr lang="en-US" sz="13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1A0ABB1D-E8BE-4DB1-98CF-48ADAFE1FEA3}">
      <dgm:prSet phldrT="[Text]"/>
      <dgm:spPr/>
      <dgm:t>
        <a:bodyPr/>
        <a:lstStyle/>
        <a:p>
          <a:r>
            <a:rPr lang="en-US" dirty="0"/>
            <a:t>Dynamics Programming</a:t>
          </a:r>
        </a:p>
      </dgm:t>
    </dgm:pt>
    <dgm:pt modelId="{90B1106A-0E4D-4FAD-A453-2BE81090203E}" type="parTrans" cxnId="{AE9D64C3-A469-471D-9500-32B7258E04D8}">
      <dgm:prSet/>
      <dgm:spPr/>
      <dgm:t>
        <a:bodyPr/>
        <a:lstStyle/>
        <a:p>
          <a:endParaRPr lang="en-US"/>
        </a:p>
      </dgm:t>
    </dgm:pt>
    <dgm:pt modelId="{7AFA9E60-9BDF-44C8-9700-EE9B436D7EA3}" type="sibTrans" cxnId="{AE9D64C3-A469-471D-9500-32B7258E04D8}">
      <dgm:prSet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1300" dirty="0"/>
            <a:t>Model base - </a:t>
          </a:r>
          <a:r>
            <a:rPr lang="en-US" sz="1300" dirty="0" err="1"/>
            <a:t>có</a:t>
          </a:r>
          <a:r>
            <a:rPr lang="en-US" sz="1300" dirty="0"/>
            <a:t> </a:t>
          </a:r>
          <a:r>
            <a:rPr lang="en-US" sz="1300" dirty="0" err="1"/>
            <a:t>cơ</a:t>
          </a:r>
          <a:r>
            <a:rPr lang="en-US" sz="1300" dirty="0"/>
            <a:t> </a:t>
          </a:r>
          <a:r>
            <a:rPr lang="en-US" sz="1300" dirty="0" err="1"/>
            <a:t>sở</a:t>
          </a:r>
          <a:r>
            <a:rPr lang="en-US" sz="1300" dirty="0"/>
            <a:t> </a:t>
          </a:r>
          <a:r>
            <a:rPr lang="en-US" sz="1300" dirty="0" err="1"/>
            <a:t>lý</a:t>
          </a:r>
          <a:r>
            <a:rPr lang="en-US" sz="1300" dirty="0"/>
            <a:t> </a:t>
          </a:r>
          <a:r>
            <a:rPr lang="en-US" sz="1300" dirty="0" err="1"/>
            <a:t>thuyết</a:t>
          </a:r>
          <a:r>
            <a:rPr lang="en-US" sz="1300" dirty="0"/>
            <a:t> </a:t>
          </a:r>
          <a:r>
            <a:rPr lang="en-US" sz="1300" dirty="0" err="1"/>
            <a:t>rõ</a:t>
          </a:r>
          <a:r>
            <a:rPr lang="en-US" sz="1300" dirty="0"/>
            <a:t> </a:t>
          </a:r>
          <a:r>
            <a:rPr lang="en-US" sz="1300" dirty="0" err="1"/>
            <a:t>ràng</a:t>
          </a:r>
          <a:r>
            <a:rPr lang="en-US" sz="1300" dirty="0"/>
            <a:t>, </a:t>
          </a:r>
          <a:r>
            <a:rPr lang="en-US" sz="1300" dirty="0" err="1"/>
            <a:t>tuy</a:t>
          </a:r>
          <a:r>
            <a:rPr lang="en-US" sz="1300" dirty="0"/>
            <a:t> </a:t>
          </a:r>
          <a:r>
            <a:rPr lang="en-US" sz="1300" dirty="0" err="1"/>
            <a:t>nhiên</a:t>
          </a:r>
          <a:r>
            <a:rPr lang="en-US" sz="1300" dirty="0"/>
            <a:t> </a:t>
          </a:r>
          <a:r>
            <a:rPr lang="en-US" sz="1300" dirty="0" err="1"/>
            <a:t>cần</a:t>
          </a:r>
          <a:r>
            <a:rPr lang="en-US" sz="1300" dirty="0"/>
            <a:t> model </a:t>
          </a:r>
          <a:r>
            <a:rPr lang="en-US" sz="1300" dirty="0" err="1"/>
            <a:t>phức</a:t>
          </a:r>
          <a:r>
            <a:rPr lang="en-US" sz="1300" dirty="0"/>
            <a:t> </a:t>
          </a:r>
          <a:r>
            <a:rPr lang="en-US" sz="1300" dirty="0" err="1"/>
            <a:t>tạp</a:t>
          </a:r>
          <a:endParaRPr lang="en-US" sz="1300" dirty="0"/>
        </a:p>
      </dgm:t>
    </dgm:pt>
    <dgm:pt modelId="{43D2B7B1-3B14-4655-B086-C54227FB7E10}">
      <dgm:prSet phldrT="[Text]"/>
      <dgm:spPr/>
      <dgm:t>
        <a:bodyPr/>
        <a:lstStyle/>
        <a:p>
          <a:r>
            <a:rPr lang="en-US" dirty="0"/>
            <a:t>Monte Carlo methods</a:t>
          </a:r>
        </a:p>
      </dgm:t>
    </dgm:pt>
    <dgm:pt modelId="{D68AC1BA-1E86-4833-85C6-FA57F2CAC543}" type="parTrans" cxnId="{F010845B-4475-4976-BAC1-3660B1C642B7}">
      <dgm:prSet/>
      <dgm:spPr/>
      <dgm:t>
        <a:bodyPr/>
        <a:lstStyle/>
        <a:p>
          <a:endParaRPr lang="en-US"/>
        </a:p>
      </dgm:t>
    </dgm:pt>
    <dgm:pt modelId="{7821CAC8-732E-44CD-8BFC-56DE2C8E755C}" type="sibTrans" cxnId="{F010845B-4475-4976-BAC1-3660B1C642B7}">
      <dgm:prSet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1300" dirty="0" err="1"/>
            <a:t>Cần</a:t>
          </a:r>
          <a:r>
            <a:rPr lang="en-US" sz="1300" dirty="0"/>
            <a:t> </a:t>
          </a:r>
          <a:r>
            <a:rPr lang="en-US" sz="1300" dirty="0" err="1"/>
            <a:t>biết</a:t>
          </a:r>
          <a:r>
            <a:rPr lang="en-US" sz="1300" dirty="0"/>
            <a:t> </a:t>
          </a:r>
          <a:r>
            <a:rPr lang="en-US" sz="1300" dirty="0" err="1"/>
            <a:t>trước</a:t>
          </a:r>
          <a:r>
            <a:rPr lang="en-US" sz="1300" dirty="0"/>
            <a:t> </a:t>
          </a:r>
          <a:r>
            <a:rPr lang="en-US" sz="1300" dirty="0" err="1"/>
            <a:t>tập</a:t>
          </a:r>
          <a:r>
            <a:rPr lang="en-US" sz="1300" dirty="0"/>
            <a:t> </a:t>
          </a:r>
          <a:r>
            <a:rPr lang="en-US" sz="1300" dirty="0" err="1"/>
            <a:t>hành</a:t>
          </a:r>
          <a:r>
            <a:rPr lang="en-US" sz="1300" dirty="0"/>
            <a:t> </a:t>
          </a:r>
          <a:r>
            <a:rPr lang="en-US" sz="1300" dirty="0" err="1"/>
            <a:t>động</a:t>
          </a:r>
          <a:r>
            <a:rPr lang="en-US" sz="1300" dirty="0"/>
            <a:t> </a:t>
          </a:r>
          <a:r>
            <a:rPr lang="en-US" sz="1300" dirty="0" err="1"/>
            <a:t>và</a:t>
          </a:r>
          <a:r>
            <a:rPr lang="en-US" sz="1300" dirty="0"/>
            <a:t> </a:t>
          </a:r>
          <a:r>
            <a:rPr lang="en-US" sz="1300" dirty="0" err="1"/>
            <a:t>trạng</a:t>
          </a:r>
          <a:r>
            <a:rPr lang="en-US" sz="1300" dirty="0"/>
            <a:t> </a:t>
          </a:r>
          <a:r>
            <a:rPr lang="en-US" sz="1300" dirty="0" err="1"/>
            <a:t>thái</a:t>
          </a:r>
          <a:endParaRPr lang="en-US" sz="1300" dirty="0"/>
        </a:p>
      </dgm:t>
    </dgm:pt>
    <dgm:pt modelId="{E1AB314B-E698-4B40-A5A1-FB3DE4BCC95C}">
      <dgm:prSet phldrT="[Text]"/>
      <dgm:spPr/>
      <dgm:t>
        <a:bodyPr/>
        <a:lstStyle/>
        <a:p>
          <a:r>
            <a:rPr lang="en-US" dirty="0" err="1"/>
            <a:t>Temperal</a:t>
          </a:r>
          <a:r>
            <a:rPr lang="en-US" dirty="0"/>
            <a:t>-different learning</a:t>
          </a:r>
        </a:p>
      </dgm:t>
    </dgm:pt>
    <dgm:pt modelId="{91F27065-AD95-445C-90FD-17E2FA998CD4}" type="parTrans" cxnId="{D3DF68FD-78B7-4F95-B8B8-0B448020B0E8}">
      <dgm:prSet/>
      <dgm:spPr/>
      <dgm:t>
        <a:bodyPr/>
        <a:lstStyle/>
        <a:p>
          <a:endParaRPr lang="en-US"/>
        </a:p>
      </dgm:t>
    </dgm:pt>
    <dgm:pt modelId="{82F1257D-8E0D-438F-9ECB-AA5E77301AC4}" type="sibTrans" cxnId="{D3DF68FD-78B7-4F95-B8B8-0B448020B0E8}">
      <dgm:prSet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1300" dirty="0"/>
            <a:t>Model free – </a:t>
          </a:r>
          <a:r>
            <a:rPr lang="en-US" sz="1300" dirty="0" err="1"/>
            <a:t>không</a:t>
          </a:r>
          <a:r>
            <a:rPr lang="en-US" sz="1300" dirty="0"/>
            <a:t> </a:t>
          </a:r>
          <a:r>
            <a:rPr lang="en-US" sz="1300" dirty="0" err="1"/>
            <a:t>cần</a:t>
          </a:r>
          <a:r>
            <a:rPr lang="en-US" sz="1300" dirty="0"/>
            <a:t> </a:t>
          </a:r>
          <a:r>
            <a:rPr lang="en-US" sz="1300" dirty="0" err="1"/>
            <a:t>xây</a:t>
          </a:r>
          <a:r>
            <a:rPr lang="en-US" sz="1300" dirty="0"/>
            <a:t> </a:t>
          </a:r>
          <a:r>
            <a:rPr lang="en-US" sz="1300" dirty="0" err="1"/>
            <a:t>dựng</a:t>
          </a:r>
          <a:r>
            <a:rPr lang="en-US" sz="1300" dirty="0"/>
            <a:t> model </a:t>
          </a:r>
          <a:r>
            <a:rPr lang="en-US" sz="1300" dirty="0" err="1"/>
            <a:t>phức</a:t>
          </a:r>
          <a:r>
            <a:rPr lang="en-US" sz="1300" dirty="0"/>
            <a:t> </a:t>
          </a:r>
          <a:r>
            <a:rPr lang="en-US" sz="1300" dirty="0" err="1"/>
            <a:t>tạp</a:t>
          </a:r>
          <a:r>
            <a:rPr lang="en-US" sz="1300" dirty="0"/>
            <a:t>, </a:t>
          </a:r>
          <a:r>
            <a:rPr lang="en-US" sz="1300" dirty="0" err="1"/>
            <a:t>tính</a:t>
          </a:r>
          <a:r>
            <a:rPr lang="en-US" sz="1300" dirty="0"/>
            <a:t> </a:t>
          </a:r>
          <a:r>
            <a:rPr lang="en-US" sz="1300" dirty="0" err="1"/>
            <a:t>toán</a:t>
          </a:r>
          <a:r>
            <a:rPr lang="en-US" sz="1300" dirty="0"/>
            <a:t> </a:t>
          </a:r>
          <a:r>
            <a:rPr lang="en-US" sz="1300" dirty="0" err="1"/>
            <a:t>đơn</a:t>
          </a:r>
          <a:r>
            <a:rPr lang="en-US" sz="1300" dirty="0"/>
            <a:t> </a:t>
          </a:r>
          <a:r>
            <a:rPr lang="en-US" sz="1300" dirty="0" err="1"/>
            <a:t>giản</a:t>
          </a:r>
          <a:endParaRPr lang="en-US" sz="1300" dirty="0"/>
        </a:p>
      </dgm:t>
    </dgm:pt>
    <dgm:pt modelId="{707DC07A-E379-4EB5-BBA7-F8B4D13ECDA3}">
      <dgm:prSet phldrT="[Text]"/>
      <dgm:spPr/>
      <dgm:t>
        <a:bodyPr/>
        <a:lstStyle/>
        <a:p>
          <a:r>
            <a:rPr lang="en-US" dirty="0" err="1"/>
            <a:t>Sarsa</a:t>
          </a:r>
          <a:endParaRPr lang="en-US" dirty="0"/>
        </a:p>
      </dgm:t>
    </dgm:pt>
    <dgm:pt modelId="{CCA52BCA-5F69-4F41-826D-0C214C573F4A}" type="parTrans" cxnId="{4CEBCD71-2194-4CE3-8CE5-7EE088FE152C}">
      <dgm:prSet/>
      <dgm:spPr/>
      <dgm:t>
        <a:bodyPr/>
        <a:lstStyle/>
        <a:p>
          <a:endParaRPr lang="en-US"/>
        </a:p>
      </dgm:t>
    </dgm:pt>
    <dgm:pt modelId="{52C85EA0-0035-482A-83F2-C2B67AA48E69}" type="sibTrans" cxnId="{4CEBCD71-2194-4CE3-8CE5-7EE088FE152C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70242070-1A96-4ED2-AB06-E8BF2D642C23}">
      <dgm:prSet phldrT="[Text]"/>
      <dgm:spPr/>
      <dgm:t>
        <a:bodyPr/>
        <a:lstStyle/>
        <a:p>
          <a:r>
            <a:rPr lang="en-US" dirty="0"/>
            <a:t>Q-learning</a:t>
          </a:r>
        </a:p>
      </dgm:t>
    </dgm:pt>
    <dgm:pt modelId="{D57F5176-8E72-4B7C-A5DA-393C93E12B67}" type="parTrans" cxnId="{4839C835-6C95-4CA7-B975-3DAF4E896031}">
      <dgm:prSet/>
      <dgm:spPr/>
      <dgm:t>
        <a:bodyPr/>
        <a:lstStyle/>
        <a:p>
          <a:endParaRPr lang="en-US"/>
        </a:p>
      </dgm:t>
    </dgm:pt>
    <dgm:pt modelId="{2AC0AFAA-82E2-4F90-B93B-E9DDA83C556A}" type="sibTrans" cxnId="{4839C835-6C95-4CA7-B975-3DAF4E896031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95374628-4553-47BD-8B6E-AE0139BA6A35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CA9F0D13-48CB-43B9-B3DA-55FA6E80F78C}" type="parTrans" cxnId="{B6009FC3-C4EE-4C1B-988E-72674B91FE70}">
      <dgm:prSet/>
      <dgm:spPr/>
      <dgm:t>
        <a:bodyPr/>
        <a:lstStyle/>
        <a:p>
          <a:endParaRPr lang="en-US"/>
        </a:p>
      </dgm:t>
    </dgm:pt>
    <dgm:pt modelId="{756F5D79-1E82-4824-90CF-381394AD76CD}" type="sibTrans" cxnId="{B6009FC3-C4EE-4C1B-988E-72674B91FE70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B64DB1FF-7803-4B15-ACCC-9D05A24E02C2}">
      <dgm:prSet phldrT="[Text]"/>
      <dgm:spPr/>
      <dgm:t>
        <a:bodyPr/>
        <a:lstStyle/>
        <a:p>
          <a:r>
            <a:rPr lang="en-US" dirty="0"/>
            <a:t>Tabular Solution Methods</a:t>
          </a:r>
        </a:p>
      </dgm:t>
    </dgm:pt>
    <dgm:pt modelId="{8F265B5F-FBBD-4FF6-9E4E-DA36DD6DC669}" type="sibTrans" cxnId="{04D36739-FE2B-4D1B-A553-57A01E3FE11E}">
      <dgm:prSet custT="1"/>
      <dgm:spPr/>
      <dgm:t>
        <a:bodyPr/>
        <a:lstStyle/>
        <a:p>
          <a:r>
            <a:rPr lang="en-US" sz="1300"/>
            <a:t>Không gian hành động và trạng thái nhỏ</a:t>
          </a:r>
          <a:endParaRPr lang="en-US" sz="1300" dirty="0"/>
        </a:p>
      </dgm:t>
    </dgm:pt>
    <dgm:pt modelId="{72E27A08-14A8-4B43-BB55-A99033B6B054}" type="parTrans" cxnId="{04D36739-FE2B-4D1B-A553-57A01E3FE11E}">
      <dgm:prSet/>
      <dgm:spPr/>
      <dgm:t>
        <a:bodyPr/>
        <a:lstStyle/>
        <a:p>
          <a:endParaRPr lang="en-US"/>
        </a:p>
      </dgm:t>
    </dgm:pt>
    <dgm:pt modelId="{338BF8AF-B51E-42D0-88E5-AB293807F320}" type="pres">
      <dgm:prSet presAssocID="{0D1406E3-ED22-4F74-928C-87736052AC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F2D7C7-0A2D-4060-8BE6-8590730FE2A0}" type="pres">
      <dgm:prSet presAssocID="{4790D334-C84D-414A-81CD-E52B75DDF409}" presName="hierRoot1" presStyleCnt="0">
        <dgm:presLayoutVars>
          <dgm:hierBranch val="init"/>
        </dgm:presLayoutVars>
      </dgm:prSet>
      <dgm:spPr/>
    </dgm:pt>
    <dgm:pt modelId="{51EE0132-7656-472F-827B-F49D813DF4C0}" type="pres">
      <dgm:prSet presAssocID="{4790D334-C84D-414A-81CD-E52B75DDF409}" presName="rootComposite1" presStyleCnt="0"/>
      <dgm:spPr/>
    </dgm:pt>
    <dgm:pt modelId="{EAB78958-F1D1-4764-BF4C-5CA6C1E48432}" type="pres">
      <dgm:prSet presAssocID="{4790D334-C84D-414A-81CD-E52B75DDF409}" presName="rootText1" presStyleLbl="node0" presStyleIdx="0" presStyleCnt="1" custScaleX="127284">
        <dgm:presLayoutVars>
          <dgm:chMax/>
          <dgm:chPref val="3"/>
        </dgm:presLayoutVars>
      </dgm:prSet>
      <dgm:spPr/>
    </dgm:pt>
    <dgm:pt modelId="{1CD28CA2-72E8-4FCC-9D7D-061E28EABBBD}" type="pres">
      <dgm:prSet presAssocID="{4790D334-C84D-414A-81CD-E52B75DDF409}" presName="titleText1" presStyleLbl="fgAcc0" presStyleIdx="0" presStyleCnt="1">
        <dgm:presLayoutVars>
          <dgm:chMax val="0"/>
          <dgm:chPref val="0"/>
        </dgm:presLayoutVars>
      </dgm:prSet>
      <dgm:spPr/>
    </dgm:pt>
    <dgm:pt modelId="{3BF028C9-715A-46EC-B5A1-7A4C739E8E4A}" type="pres">
      <dgm:prSet presAssocID="{4790D334-C84D-414A-81CD-E52B75DDF409}" presName="rootConnector1" presStyleLbl="node1" presStyleIdx="0" presStyleCnt="8"/>
      <dgm:spPr/>
    </dgm:pt>
    <dgm:pt modelId="{349BA9F2-417C-40F8-B694-54ADC1472D88}" type="pres">
      <dgm:prSet presAssocID="{4790D334-C84D-414A-81CD-E52B75DDF409}" presName="hierChild2" presStyleCnt="0"/>
      <dgm:spPr/>
    </dgm:pt>
    <dgm:pt modelId="{02B8422C-D8B3-4374-A425-A33F42A68528}" type="pres">
      <dgm:prSet presAssocID="{72E27A08-14A8-4B43-BB55-A99033B6B054}" presName="Name37" presStyleLbl="parChTrans1D2" presStyleIdx="0" presStyleCnt="2"/>
      <dgm:spPr/>
    </dgm:pt>
    <dgm:pt modelId="{8A332CF5-7BBB-48C6-AFDD-3A3CBB586265}" type="pres">
      <dgm:prSet presAssocID="{B64DB1FF-7803-4B15-ACCC-9D05A24E02C2}" presName="hierRoot2" presStyleCnt="0">
        <dgm:presLayoutVars>
          <dgm:hierBranch val="init"/>
        </dgm:presLayoutVars>
      </dgm:prSet>
      <dgm:spPr/>
    </dgm:pt>
    <dgm:pt modelId="{6E52477F-DB6E-4D4B-AC11-6F195B1AAAB4}" type="pres">
      <dgm:prSet presAssocID="{B64DB1FF-7803-4B15-ACCC-9D05A24E02C2}" presName="rootComposite" presStyleCnt="0"/>
      <dgm:spPr/>
    </dgm:pt>
    <dgm:pt modelId="{722490E9-BD4B-4018-9403-0A799599F967}" type="pres">
      <dgm:prSet presAssocID="{B64DB1FF-7803-4B15-ACCC-9D05A24E02C2}" presName="rootText" presStyleLbl="node1" presStyleIdx="0" presStyleCnt="8" custScaleX="155187">
        <dgm:presLayoutVars>
          <dgm:chMax/>
          <dgm:chPref val="3"/>
        </dgm:presLayoutVars>
      </dgm:prSet>
      <dgm:spPr/>
    </dgm:pt>
    <dgm:pt modelId="{F09D7C17-0C49-4F56-9E5A-3BDFBCE43A28}" type="pres">
      <dgm:prSet presAssocID="{B64DB1FF-7803-4B15-ACCC-9D05A24E02C2}" presName="titleText2" presStyleLbl="fgAcc1" presStyleIdx="0" presStyleCnt="8" custScaleX="202328" custScaleY="182639" custLinFactNeighborX="16760" custLinFactNeighborY="34189">
        <dgm:presLayoutVars>
          <dgm:chMax val="0"/>
          <dgm:chPref val="0"/>
        </dgm:presLayoutVars>
      </dgm:prSet>
      <dgm:spPr/>
    </dgm:pt>
    <dgm:pt modelId="{04E13856-E8AA-4DBA-88CB-3A304B790190}" type="pres">
      <dgm:prSet presAssocID="{B64DB1FF-7803-4B15-ACCC-9D05A24E02C2}" presName="rootConnector" presStyleLbl="node2" presStyleIdx="0" presStyleCnt="0"/>
      <dgm:spPr/>
    </dgm:pt>
    <dgm:pt modelId="{EC6465F7-C14E-4C16-B529-1DD2F7170D26}" type="pres">
      <dgm:prSet presAssocID="{B64DB1FF-7803-4B15-ACCC-9D05A24E02C2}" presName="hierChild4" presStyleCnt="0"/>
      <dgm:spPr/>
    </dgm:pt>
    <dgm:pt modelId="{B53B8ACC-5C83-46B2-8ACF-FC0A086F0C46}" type="pres">
      <dgm:prSet presAssocID="{90B1106A-0E4D-4FAD-A453-2BE81090203E}" presName="Name37" presStyleLbl="parChTrans1D3" presStyleIdx="0" presStyleCnt="3"/>
      <dgm:spPr/>
    </dgm:pt>
    <dgm:pt modelId="{2F6C33CF-30F7-4F0C-BF47-83CBBA17C232}" type="pres">
      <dgm:prSet presAssocID="{1A0ABB1D-E8BE-4DB1-98CF-48ADAFE1FEA3}" presName="hierRoot2" presStyleCnt="0">
        <dgm:presLayoutVars>
          <dgm:hierBranch val="init"/>
        </dgm:presLayoutVars>
      </dgm:prSet>
      <dgm:spPr/>
    </dgm:pt>
    <dgm:pt modelId="{7C20DBB0-8BDE-4287-88BA-6C22E5795CB4}" type="pres">
      <dgm:prSet presAssocID="{1A0ABB1D-E8BE-4DB1-98CF-48ADAFE1FEA3}" presName="rootComposite" presStyleCnt="0"/>
      <dgm:spPr/>
    </dgm:pt>
    <dgm:pt modelId="{9F8CA894-627A-4E67-95D8-9F497F222A3D}" type="pres">
      <dgm:prSet presAssocID="{1A0ABB1D-E8BE-4DB1-98CF-48ADAFE1FEA3}" presName="rootText" presStyleLbl="node1" presStyleIdx="1" presStyleCnt="8" custScaleX="127946">
        <dgm:presLayoutVars>
          <dgm:chMax/>
          <dgm:chPref val="3"/>
        </dgm:presLayoutVars>
      </dgm:prSet>
      <dgm:spPr/>
    </dgm:pt>
    <dgm:pt modelId="{137A948D-012F-43E5-884D-6AB94208B60E}" type="pres">
      <dgm:prSet presAssocID="{1A0ABB1D-E8BE-4DB1-98CF-48ADAFE1FEA3}" presName="titleText2" presStyleLbl="fgAcc1" presStyleIdx="1" presStyleCnt="8" custScaleX="183135" custScaleY="190654" custLinFactNeighborX="9363" custLinFactNeighborY="28628">
        <dgm:presLayoutVars>
          <dgm:chMax val="0"/>
          <dgm:chPref val="0"/>
        </dgm:presLayoutVars>
      </dgm:prSet>
      <dgm:spPr/>
    </dgm:pt>
    <dgm:pt modelId="{A2A842E4-A1EA-4138-B443-B58BB59550C4}" type="pres">
      <dgm:prSet presAssocID="{1A0ABB1D-E8BE-4DB1-98CF-48ADAFE1FEA3}" presName="rootConnector" presStyleLbl="node3" presStyleIdx="0" presStyleCnt="0"/>
      <dgm:spPr/>
    </dgm:pt>
    <dgm:pt modelId="{441449B5-9BBA-4E09-8ACC-BBCD3CA7D743}" type="pres">
      <dgm:prSet presAssocID="{1A0ABB1D-E8BE-4DB1-98CF-48ADAFE1FEA3}" presName="hierChild4" presStyleCnt="0"/>
      <dgm:spPr/>
    </dgm:pt>
    <dgm:pt modelId="{9D7BE2FB-14E0-4270-A680-A93DEF77D40C}" type="pres">
      <dgm:prSet presAssocID="{1A0ABB1D-E8BE-4DB1-98CF-48ADAFE1FEA3}" presName="hierChild5" presStyleCnt="0"/>
      <dgm:spPr/>
    </dgm:pt>
    <dgm:pt modelId="{D2418BC2-0268-4719-A3A5-85978B209330}" type="pres">
      <dgm:prSet presAssocID="{D68AC1BA-1E86-4833-85C6-FA57F2CAC543}" presName="Name37" presStyleLbl="parChTrans1D3" presStyleIdx="1" presStyleCnt="3"/>
      <dgm:spPr/>
    </dgm:pt>
    <dgm:pt modelId="{398D5758-25E0-4B2B-AF79-14F004916AF4}" type="pres">
      <dgm:prSet presAssocID="{43D2B7B1-3B14-4655-B086-C54227FB7E10}" presName="hierRoot2" presStyleCnt="0">
        <dgm:presLayoutVars>
          <dgm:hierBranch val="init"/>
        </dgm:presLayoutVars>
      </dgm:prSet>
      <dgm:spPr/>
    </dgm:pt>
    <dgm:pt modelId="{D7994CE1-2ECD-4F74-8C59-B381CBF34AB6}" type="pres">
      <dgm:prSet presAssocID="{43D2B7B1-3B14-4655-B086-C54227FB7E10}" presName="rootComposite" presStyleCnt="0"/>
      <dgm:spPr/>
    </dgm:pt>
    <dgm:pt modelId="{E4E27B3A-486D-4160-91F5-C8CF85B9FF4B}" type="pres">
      <dgm:prSet presAssocID="{43D2B7B1-3B14-4655-B086-C54227FB7E10}" presName="rootText" presStyleLbl="node1" presStyleIdx="2" presStyleCnt="8" custScaleX="127002" custLinFactNeighborX="4615">
        <dgm:presLayoutVars>
          <dgm:chMax/>
          <dgm:chPref val="3"/>
        </dgm:presLayoutVars>
      </dgm:prSet>
      <dgm:spPr/>
    </dgm:pt>
    <dgm:pt modelId="{23894EDA-0F30-4026-9D50-7CAAC7058246}" type="pres">
      <dgm:prSet presAssocID="{43D2B7B1-3B14-4655-B086-C54227FB7E10}" presName="titleText2" presStyleLbl="fgAcc1" presStyleIdx="2" presStyleCnt="8" custScaleX="148604" custScaleY="185035" custLinFactNeighborX="-846" custLinFactNeighborY="24848">
        <dgm:presLayoutVars>
          <dgm:chMax val="0"/>
          <dgm:chPref val="0"/>
        </dgm:presLayoutVars>
      </dgm:prSet>
      <dgm:spPr/>
    </dgm:pt>
    <dgm:pt modelId="{92811693-AC05-4391-9746-EF41246F7B49}" type="pres">
      <dgm:prSet presAssocID="{43D2B7B1-3B14-4655-B086-C54227FB7E10}" presName="rootConnector" presStyleLbl="node3" presStyleIdx="0" presStyleCnt="0"/>
      <dgm:spPr/>
    </dgm:pt>
    <dgm:pt modelId="{E2559D44-98AB-41ED-AF7E-CB3A50DF23EB}" type="pres">
      <dgm:prSet presAssocID="{43D2B7B1-3B14-4655-B086-C54227FB7E10}" presName="hierChild4" presStyleCnt="0"/>
      <dgm:spPr/>
    </dgm:pt>
    <dgm:pt modelId="{9D8A11FA-082D-4F6F-850D-C9E1E332BD9D}" type="pres">
      <dgm:prSet presAssocID="{43D2B7B1-3B14-4655-B086-C54227FB7E10}" presName="hierChild5" presStyleCnt="0"/>
      <dgm:spPr/>
    </dgm:pt>
    <dgm:pt modelId="{65412026-D6BE-4B08-A1C4-901B651A4A1B}" type="pres">
      <dgm:prSet presAssocID="{91F27065-AD95-445C-90FD-17E2FA998CD4}" presName="Name37" presStyleLbl="parChTrans1D3" presStyleIdx="2" presStyleCnt="3"/>
      <dgm:spPr/>
    </dgm:pt>
    <dgm:pt modelId="{8038B508-B01A-41DF-A762-05EC302CA83A}" type="pres">
      <dgm:prSet presAssocID="{E1AB314B-E698-4B40-A5A1-FB3DE4BCC95C}" presName="hierRoot2" presStyleCnt="0">
        <dgm:presLayoutVars>
          <dgm:hierBranch val="init"/>
        </dgm:presLayoutVars>
      </dgm:prSet>
      <dgm:spPr/>
    </dgm:pt>
    <dgm:pt modelId="{4B50AEE0-AA32-43A7-BFAD-297104764D1C}" type="pres">
      <dgm:prSet presAssocID="{E1AB314B-E698-4B40-A5A1-FB3DE4BCC95C}" presName="rootComposite" presStyleCnt="0"/>
      <dgm:spPr/>
    </dgm:pt>
    <dgm:pt modelId="{D2C163F4-4F38-4C20-A46E-0D3DB3FB470D}" type="pres">
      <dgm:prSet presAssocID="{E1AB314B-E698-4B40-A5A1-FB3DE4BCC95C}" presName="rootText" presStyleLbl="node1" presStyleIdx="3" presStyleCnt="8" custScaleX="125377">
        <dgm:presLayoutVars>
          <dgm:chMax/>
          <dgm:chPref val="3"/>
        </dgm:presLayoutVars>
      </dgm:prSet>
      <dgm:spPr/>
    </dgm:pt>
    <dgm:pt modelId="{3F5AD1AE-570F-4065-A9DE-E9DEA7F2A815}" type="pres">
      <dgm:prSet presAssocID="{E1AB314B-E698-4B40-A5A1-FB3DE4BCC95C}" presName="titleText2" presStyleLbl="fgAcc1" presStyleIdx="3" presStyleCnt="8" custScaleX="262934" custScaleY="190296" custLinFactNeighborX="59413" custLinFactNeighborY="35735">
        <dgm:presLayoutVars>
          <dgm:chMax val="0"/>
          <dgm:chPref val="0"/>
        </dgm:presLayoutVars>
      </dgm:prSet>
      <dgm:spPr/>
    </dgm:pt>
    <dgm:pt modelId="{C27BFA36-A917-4ED9-A201-1B10726119AA}" type="pres">
      <dgm:prSet presAssocID="{E1AB314B-E698-4B40-A5A1-FB3DE4BCC95C}" presName="rootConnector" presStyleLbl="node3" presStyleIdx="0" presStyleCnt="0"/>
      <dgm:spPr/>
    </dgm:pt>
    <dgm:pt modelId="{9E0E05AF-D7F7-4FA0-B103-F37357B221C3}" type="pres">
      <dgm:prSet presAssocID="{E1AB314B-E698-4B40-A5A1-FB3DE4BCC95C}" presName="hierChild4" presStyleCnt="0"/>
      <dgm:spPr/>
    </dgm:pt>
    <dgm:pt modelId="{4AA346AC-60FB-4838-8003-4E199A52701B}" type="pres">
      <dgm:prSet presAssocID="{CCA52BCA-5F69-4F41-826D-0C214C573F4A}" presName="Name37" presStyleLbl="parChTrans1D4" presStyleIdx="0" presStyleCnt="3"/>
      <dgm:spPr/>
    </dgm:pt>
    <dgm:pt modelId="{B0F5B37F-4A85-4F65-9B28-47604E9B8AED}" type="pres">
      <dgm:prSet presAssocID="{707DC07A-E379-4EB5-BBA7-F8B4D13ECDA3}" presName="hierRoot2" presStyleCnt="0">
        <dgm:presLayoutVars>
          <dgm:hierBranch val="init"/>
        </dgm:presLayoutVars>
      </dgm:prSet>
      <dgm:spPr/>
    </dgm:pt>
    <dgm:pt modelId="{8D62BB0D-392D-427A-88FF-DFA74E0654DC}" type="pres">
      <dgm:prSet presAssocID="{707DC07A-E379-4EB5-BBA7-F8B4D13ECDA3}" presName="rootComposite" presStyleCnt="0"/>
      <dgm:spPr/>
    </dgm:pt>
    <dgm:pt modelId="{10184D2D-DB9D-4509-A7E2-4F9EE2CAF51C}" type="pres">
      <dgm:prSet presAssocID="{707DC07A-E379-4EB5-BBA7-F8B4D13ECDA3}" presName="rootText" presStyleLbl="node1" presStyleIdx="4" presStyleCnt="8" custLinFactNeighborX="-2574">
        <dgm:presLayoutVars>
          <dgm:chMax/>
          <dgm:chPref val="3"/>
        </dgm:presLayoutVars>
      </dgm:prSet>
      <dgm:spPr/>
    </dgm:pt>
    <dgm:pt modelId="{9A8F3720-20D5-4B1C-873C-EB93055E2355}" type="pres">
      <dgm:prSet presAssocID="{707DC07A-E379-4EB5-BBA7-F8B4D13ECDA3}" presName="titleText2" presStyleLbl="fgAcc1" presStyleIdx="4" presStyleCnt="8">
        <dgm:presLayoutVars>
          <dgm:chMax val="0"/>
          <dgm:chPref val="0"/>
        </dgm:presLayoutVars>
      </dgm:prSet>
      <dgm:spPr/>
    </dgm:pt>
    <dgm:pt modelId="{FA3C14A5-202F-49C6-8B04-5BBF18A50C69}" type="pres">
      <dgm:prSet presAssocID="{707DC07A-E379-4EB5-BBA7-F8B4D13ECDA3}" presName="rootConnector" presStyleLbl="node4" presStyleIdx="0" presStyleCnt="0"/>
      <dgm:spPr/>
    </dgm:pt>
    <dgm:pt modelId="{05B87921-4D6A-4B5C-B5DD-1C89842391E8}" type="pres">
      <dgm:prSet presAssocID="{707DC07A-E379-4EB5-BBA7-F8B4D13ECDA3}" presName="hierChild4" presStyleCnt="0"/>
      <dgm:spPr/>
    </dgm:pt>
    <dgm:pt modelId="{9DDDCB30-2E38-4D2A-A1BE-C9CDFDAAE3E4}" type="pres">
      <dgm:prSet presAssocID="{707DC07A-E379-4EB5-BBA7-F8B4D13ECDA3}" presName="hierChild5" presStyleCnt="0"/>
      <dgm:spPr/>
    </dgm:pt>
    <dgm:pt modelId="{03E29610-858C-4635-BC3A-477777D027E8}" type="pres">
      <dgm:prSet presAssocID="{D57F5176-8E72-4B7C-A5DA-393C93E12B67}" presName="Name37" presStyleLbl="parChTrans1D4" presStyleIdx="1" presStyleCnt="3"/>
      <dgm:spPr/>
    </dgm:pt>
    <dgm:pt modelId="{7041EF81-1828-4C41-9F41-9B2D8BBF4323}" type="pres">
      <dgm:prSet presAssocID="{70242070-1A96-4ED2-AB06-E8BF2D642C23}" presName="hierRoot2" presStyleCnt="0">
        <dgm:presLayoutVars>
          <dgm:hierBranch val="init"/>
        </dgm:presLayoutVars>
      </dgm:prSet>
      <dgm:spPr/>
    </dgm:pt>
    <dgm:pt modelId="{1EF4D7F1-666D-4EA2-A6BF-D45D554B0EE9}" type="pres">
      <dgm:prSet presAssocID="{70242070-1A96-4ED2-AB06-E8BF2D642C23}" presName="rootComposite" presStyleCnt="0"/>
      <dgm:spPr/>
    </dgm:pt>
    <dgm:pt modelId="{A470D2C3-16CF-4536-BB88-1625BC5E0AF9}" type="pres">
      <dgm:prSet presAssocID="{70242070-1A96-4ED2-AB06-E8BF2D642C23}" presName="rootText" presStyleLbl="node1" presStyleIdx="5" presStyleCnt="8" custLinFactNeighborX="-7189">
        <dgm:presLayoutVars>
          <dgm:chMax/>
          <dgm:chPref val="3"/>
        </dgm:presLayoutVars>
      </dgm:prSet>
      <dgm:spPr/>
    </dgm:pt>
    <dgm:pt modelId="{FBECD47B-5058-4774-8D15-4728C70A991A}" type="pres">
      <dgm:prSet presAssocID="{70242070-1A96-4ED2-AB06-E8BF2D642C23}" presName="titleText2" presStyleLbl="fgAcc1" presStyleIdx="5" presStyleCnt="8">
        <dgm:presLayoutVars>
          <dgm:chMax val="0"/>
          <dgm:chPref val="0"/>
        </dgm:presLayoutVars>
      </dgm:prSet>
      <dgm:spPr/>
    </dgm:pt>
    <dgm:pt modelId="{3FB25D9A-CD58-4542-BE0D-E8CEF1CF4AF2}" type="pres">
      <dgm:prSet presAssocID="{70242070-1A96-4ED2-AB06-E8BF2D642C23}" presName="rootConnector" presStyleLbl="node4" presStyleIdx="0" presStyleCnt="0"/>
      <dgm:spPr/>
    </dgm:pt>
    <dgm:pt modelId="{F0DD7A46-A5BF-4ECD-A183-BB684DF3D6A1}" type="pres">
      <dgm:prSet presAssocID="{70242070-1A96-4ED2-AB06-E8BF2D642C23}" presName="hierChild4" presStyleCnt="0"/>
      <dgm:spPr/>
    </dgm:pt>
    <dgm:pt modelId="{24FAA3D8-1468-4CBB-B997-2C96ABD68474}" type="pres">
      <dgm:prSet presAssocID="{70242070-1A96-4ED2-AB06-E8BF2D642C23}" presName="hierChild5" presStyleCnt="0"/>
      <dgm:spPr/>
    </dgm:pt>
    <dgm:pt modelId="{4B3B2BCD-BEA8-495A-9232-2D68E2906F3B}" type="pres">
      <dgm:prSet presAssocID="{CA9F0D13-48CB-43B9-B3DA-55FA6E80F78C}" presName="Name37" presStyleLbl="parChTrans1D4" presStyleIdx="2" presStyleCnt="3"/>
      <dgm:spPr/>
    </dgm:pt>
    <dgm:pt modelId="{F9A3E7CC-7277-448B-8890-B1CDB6B66EEF}" type="pres">
      <dgm:prSet presAssocID="{95374628-4553-47BD-8B6E-AE0139BA6A35}" presName="hierRoot2" presStyleCnt="0">
        <dgm:presLayoutVars>
          <dgm:hierBranch val="init"/>
        </dgm:presLayoutVars>
      </dgm:prSet>
      <dgm:spPr/>
    </dgm:pt>
    <dgm:pt modelId="{7A2B5CFF-26A5-4484-A530-457747BF7D1B}" type="pres">
      <dgm:prSet presAssocID="{95374628-4553-47BD-8B6E-AE0139BA6A35}" presName="rootComposite" presStyleCnt="0"/>
      <dgm:spPr/>
    </dgm:pt>
    <dgm:pt modelId="{1B663790-EE64-47FC-8C59-CE82F14DBFCF}" type="pres">
      <dgm:prSet presAssocID="{95374628-4553-47BD-8B6E-AE0139BA6A35}" presName="rootText" presStyleLbl="node1" presStyleIdx="6" presStyleCnt="8" custLinFactNeighborX="-2574">
        <dgm:presLayoutVars>
          <dgm:chMax/>
          <dgm:chPref val="3"/>
        </dgm:presLayoutVars>
      </dgm:prSet>
      <dgm:spPr/>
    </dgm:pt>
    <dgm:pt modelId="{6099469C-C3FB-4F13-853B-6A151BBB2864}" type="pres">
      <dgm:prSet presAssocID="{95374628-4553-47BD-8B6E-AE0139BA6A35}" presName="titleText2" presStyleLbl="fgAcc1" presStyleIdx="6" presStyleCnt="8">
        <dgm:presLayoutVars>
          <dgm:chMax val="0"/>
          <dgm:chPref val="0"/>
        </dgm:presLayoutVars>
      </dgm:prSet>
      <dgm:spPr/>
    </dgm:pt>
    <dgm:pt modelId="{84A5E23B-AF0D-4704-9F3C-CE4E7DDB46E7}" type="pres">
      <dgm:prSet presAssocID="{95374628-4553-47BD-8B6E-AE0139BA6A35}" presName="rootConnector" presStyleLbl="node4" presStyleIdx="0" presStyleCnt="0"/>
      <dgm:spPr/>
    </dgm:pt>
    <dgm:pt modelId="{9CA42BC8-163F-4BDA-978D-67481AF8DFA4}" type="pres">
      <dgm:prSet presAssocID="{95374628-4553-47BD-8B6E-AE0139BA6A35}" presName="hierChild4" presStyleCnt="0"/>
      <dgm:spPr/>
    </dgm:pt>
    <dgm:pt modelId="{28F638A3-F357-419A-A42A-7257BABAF8D9}" type="pres">
      <dgm:prSet presAssocID="{95374628-4553-47BD-8B6E-AE0139BA6A35}" presName="hierChild5" presStyleCnt="0"/>
      <dgm:spPr/>
    </dgm:pt>
    <dgm:pt modelId="{7010552E-B1D0-43AD-B98E-40525FBAB581}" type="pres">
      <dgm:prSet presAssocID="{E1AB314B-E698-4B40-A5A1-FB3DE4BCC95C}" presName="hierChild5" presStyleCnt="0"/>
      <dgm:spPr/>
    </dgm:pt>
    <dgm:pt modelId="{86B0CBAD-1AB9-498E-8CE3-A6281678D61B}" type="pres">
      <dgm:prSet presAssocID="{B64DB1FF-7803-4B15-ACCC-9D05A24E02C2}" presName="hierChild5" presStyleCnt="0"/>
      <dgm:spPr/>
    </dgm:pt>
    <dgm:pt modelId="{D70BED91-A933-435B-8445-F47F1FB7F8EA}" type="pres">
      <dgm:prSet presAssocID="{989A62D6-4169-41B5-A76B-871AB56164D4}" presName="Name37" presStyleLbl="parChTrans1D2" presStyleIdx="1" presStyleCnt="2"/>
      <dgm:spPr/>
    </dgm:pt>
    <dgm:pt modelId="{FF3385E7-EDCA-45AD-BECA-BB15217EAB6F}" type="pres">
      <dgm:prSet presAssocID="{C75B261F-B5D1-4619-BFD0-9016924E5F65}" presName="hierRoot2" presStyleCnt="0">
        <dgm:presLayoutVars>
          <dgm:hierBranch val="init"/>
        </dgm:presLayoutVars>
      </dgm:prSet>
      <dgm:spPr/>
    </dgm:pt>
    <dgm:pt modelId="{CA4D2759-66C6-4987-9388-ADD998C54BE0}" type="pres">
      <dgm:prSet presAssocID="{C75B261F-B5D1-4619-BFD0-9016924E5F65}" presName="rootComposite" presStyleCnt="0"/>
      <dgm:spPr/>
    </dgm:pt>
    <dgm:pt modelId="{A718087F-B5B0-428C-BB3A-66C198847C2B}" type="pres">
      <dgm:prSet presAssocID="{C75B261F-B5D1-4619-BFD0-9016924E5F65}" presName="rootText" presStyleLbl="node1" presStyleIdx="7" presStyleCnt="8" custScaleX="167191">
        <dgm:presLayoutVars>
          <dgm:chMax/>
          <dgm:chPref val="3"/>
        </dgm:presLayoutVars>
      </dgm:prSet>
      <dgm:spPr/>
    </dgm:pt>
    <dgm:pt modelId="{9C078269-A349-4481-9237-5FAA611BFCA4}" type="pres">
      <dgm:prSet presAssocID="{C75B261F-B5D1-4619-BFD0-9016924E5F65}" presName="titleText2" presStyleLbl="fgAcc1" presStyleIdx="7" presStyleCnt="8" custScaleX="215774" custScaleY="181071" custLinFactNeighborX="15552" custLinFactNeighborY="30645">
        <dgm:presLayoutVars>
          <dgm:chMax val="0"/>
          <dgm:chPref val="0"/>
        </dgm:presLayoutVars>
      </dgm:prSet>
      <dgm:spPr/>
    </dgm:pt>
    <dgm:pt modelId="{7B6ADC0F-D8C9-49D2-8C1D-F3BC181D8B7F}" type="pres">
      <dgm:prSet presAssocID="{C75B261F-B5D1-4619-BFD0-9016924E5F65}" presName="rootConnector" presStyleLbl="node2" presStyleIdx="0" presStyleCnt="0"/>
      <dgm:spPr/>
    </dgm:pt>
    <dgm:pt modelId="{8FCECC3D-6B74-4253-9D55-A6DF9B8A2905}" type="pres">
      <dgm:prSet presAssocID="{C75B261F-B5D1-4619-BFD0-9016924E5F65}" presName="hierChild4" presStyleCnt="0"/>
      <dgm:spPr/>
    </dgm:pt>
    <dgm:pt modelId="{1554353B-DABF-4DC9-8ED5-1D177D056740}" type="pres">
      <dgm:prSet presAssocID="{C75B261F-B5D1-4619-BFD0-9016924E5F65}" presName="hierChild5" presStyleCnt="0"/>
      <dgm:spPr/>
    </dgm:pt>
    <dgm:pt modelId="{AC57A95F-B084-461F-8EDF-C7289FE21EBF}" type="pres">
      <dgm:prSet presAssocID="{4790D334-C84D-414A-81CD-E52B75DDF409}" presName="hierChild3" presStyleCnt="0"/>
      <dgm:spPr/>
    </dgm:pt>
  </dgm:ptLst>
  <dgm:cxnLst>
    <dgm:cxn modelId="{0031A404-6452-4399-9D06-A9FDCE822F5C}" type="presOf" srcId="{F2C2F438-D536-476E-BA67-26348673684E}" destId="{9C078269-A349-4481-9237-5FAA611BFCA4}" srcOrd="0" destOrd="0" presId="urn:microsoft.com/office/officeart/2008/layout/NameandTitleOrganizationalChart"/>
    <dgm:cxn modelId="{FEC9E407-6577-4597-BB04-9FEC13780AAF}" type="presOf" srcId="{D57F5176-8E72-4B7C-A5DA-393C93E12B67}" destId="{03E29610-858C-4635-BC3A-477777D027E8}" srcOrd="0" destOrd="0" presId="urn:microsoft.com/office/officeart/2008/layout/NameandTitleOrganizationalChart"/>
    <dgm:cxn modelId="{90AD260E-CFCC-44BD-AE2E-A646570409AF}" type="presOf" srcId="{7821CAC8-732E-44CD-8BFC-56DE2C8E755C}" destId="{23894EDA-0F30-4026-9D50-7CAAC7058246}" srcOrd="0" destOrd="0" presId="urn:microsoft.com/office/officeart/2008/layout/NameandTitleOrganizationalChart"/>
    <dgm:cxn modelId="{1DF39B21-E42F-4768-AAF1-5F5BB6EFAE94}" type="presOf" srcId="{756F5D79-1E82-4824-90CF-381394AD76CD}" destId="{6099469C-C3FB-4F13-853B-6A151BBB2864}" srcOrd="0" destOrd="0" presId="urn:microsoft.com/office/officeart/2008/layout/NameandTitleOrganizationalChart"/>
    <dgm:cxn modelId="{FE837726-8C4F-4DD3-92A7-65A1D6801E44}" type="presOf" srcId="{90B1106A-0E4D-4FAD-A453-2BE81090203E}" destId="{B53B8ACC-5C83-46B2-8ACF-FC0A086F0C46}" srcOrd="0" destOrd="0" presId="urn:microsoft.com/office/officeart/2008/layout/NameandTitleOrganizationalChart"/>
    <dgm:cxn modelId="{41679F2F-1C9C-47BA-9AE5-0A5944507D2F}" type="presOf" srcId="{989A62D6-4169-41B5-A76B-871AB56164D4}" destId="{D70BED91-A933-435B-8445-F47F1FB7F8EA}" srcOrd="0" destOrd="0" presId="urn:microsoft.com/office/officeart/2008/layout/NameandTitleOrganizationalChart"/>
    <dgm:cxn modelId="{DEEAE42F-9849-467D-8BCB-501DA52C24D7}" type="presOf" srcId="{95374628-4553-47BD-8B6E-AE0139BA6A35}" destId="{84A5E23B-AF0D-4704-9F3C-CE4E7DDB46E7}" srcOrd="1" destOrd="0" presId="urn:microsoft.com/office/officeart/2008/layout/NameandTitleOrganizationalChart"/>
    <dgm:cxn modelId="{4839C835-6C95-4CA7-B975-3DAF4E896031}" srcId="{E1AB314B-E698-4B40-A5A1-FB3DE4BCC95C}" destId="{70242070-1A96-4ED2-AB06-E8BF2D642C23}" srcOrd="1" destOrd="0" parTransId="{D57F5176-8E72-4B7C-A5DA-393C93E12B67}" sibTransId="{2AC0AFAA-82E2-4F90-B93B-E9DDA83C556A}"/>
    <dgm:cxn modelId="{04D36739-FE2B-4D1B-A553-57A01E3FE11E}" srcId="{4790D334-C84D-414A-81CD-E52B75DDF409}" destId="{B64DB1FF-7803-4B15-ACCC-9D05A24E02C2}" srcOrd="0" destOrd="0" parTransId="{72E27A08-14A8-4B43-BB55-A99033B6B054}" sibTransId="{8F265B5F-FBBD-4FF6-9E4E-DA36DD6DC669}"/>
    <dgm:cxn modelId="{F010845B-4475-4976-BAC1-3660B1C642B7}" srcId="{B64DB1FF-7803-4B15-ACCC-9D05A24E02C2}" destId="{43D2B7B1-3B14-4655-B086-C54227FB7E10}" srcOrd="1" destOrd="0" parTransId="{D68AC1BA-1E86-4833-85C6-FA57F2CAC543}" sibTransId="{7821CAC8-732E-44CD-8BFC-56DE2C8E755C}"/>
    <dgm:cxn modelId="{D9AEB862-58D8-4062-B29D-29B59FF1FA32}" type="presOf" srcId="{E1AB314B-E698-4B40-A5A1-FB3DE4BCC95C}" destId="{C27BFA36-A917-4ED9-A201-1B10726119AA}" srcOrd="1" destOrd="0" presId="urn:microsoft.com/office/officeart/2008/layout/NameandTitleOrganizationalChart"/>
    <dgm:cxn modelId="{774EBA43-A5B4-4BCD-8D4E-7408B428352D}" type="presOf" srcId="{43D2B7B1-3B14-4655-B086-C54227FB7E10}" destId="{E4E27B3A-486D-4160-91F5-C8CF85B9FF4B}" srcOrd="0" destOrd="0" presId="urn:microsoft.com/office/officeart/2008/layout/NameandTitleOrganizationalChart"/>
    <dgm:cxn modelId="{6485FC43-F221-405A-9C69-A5525FDF1DA6}" type="presOf" srcId="{1A0ABB1D-E8BE-4DB1-98CF-48ADAFE1FEA3}" destId="{9F8CA894-627A-4E67-95D8-9F497F222A3D}" srcOrd="0" destOrd="0" presId="urn:microsoft.com/office/officeart/2008/layout/NameandTitleOrganizationalChart"/>
    <dgm:cxn modelId="{C3F89149-91DD-4B7A-BD64-E7BB48E24B63}" type="presOf" srcId="{C75B261F-B5D1-4619-BFD0-9016924E5F65}" destId="{A718087F-B5B0-428C-BB3A-66C198847C2B}" srcOrd="0" destOrd="0" presId="urn:microsoft.com/office/officeart/2008/layout/NameandTitleOrganizationalChart"/>
    <dgm:cxn modelId="{01C88E6D-DD77-4674-AAEE-4A6729200ECD}" type="presOf" srcId="{4790D334-C84D-414A-81CD-E52B75DDF409}" destId="{3BF028C9-715A-46EC-B5A1-7A4C739E8E4A}" srcOrd="1" destOrd="0" presId="urn:microsoft.com/office/officeart/2008/layout/NameandTitleOrganizationalChart"/>
    <dgm:cxn modelId="{4CEBCD71-2194-4CE3-8CE5-7EE088FE152C}" srcId="{E1AB314B-E698-4B40-A5A1-FB3DE4BCC95C}" destId="{707DC07A-E379-4EB5-BBA7-F8B4D13ECDA3}" srcOrd="0" destOrd="0" parTransId="{CCA52BCA-5F69-4F41-826D-0C214C573F4A}" sibTransId="{52C85EA0-0035-482A-83F2-C2B67AA48E69}"/>
    <dgm:cxn modelId="{DA699872-E17D-4316-A633-7C8F6D47D3CE}" type="presOf" srcId="{72E27A08-14A8-4B43-BB55-A99033B6B054}" destId="{02B8422C-D8B3-4374-A425-A33F42A68528}" srcOrd="0" destOrd="0" presId="urn:microsoft.com/office/officeart/2008/layout/NameandTitleOrganizationalChart"/>
    <dgm:cxn modelId="{71AFC252-5623-4E7E-B14D-CF5D967D7CDB}" type="presOf" srcId="{91F27065-AD95-445C-90FD-17E2FA998CD4}" destId="{65412026-D6BE-4B08-A1C4-901B651A4A1B}" srcOrd="0" destOrd="0" presId="urn:microsoft.com/office/officeart/2008/layout/NameandTitleOrganizationalChart"/>
    <dgm:cxn modelId="{90C8788B-FB7D-4C8D-A559-BCEFFB878017}" type="presOf" srcId="{505A7544-465A-4AC2-8C10-BCF3354ECE13}" destId="{1CD28CA2-72E8-4FCC-9D7D-061E28EABBBD}" srcOrd="0" destOrd="0" presId="urn:microsoft.com/office/officeart/2008/layout/NameandTitleOrganizationalChart"/>
    <dgm:cxn modelId="{225AC38C-1581-4998-81DD-E4B140500801}" type="presOf" srcId="{707DC07A-E379-4EB5-BBA7-F8B4D13ECDA3}" destId="{10184D2D-DB9D-4509-A7E2-4F9EE2CAF51C}" srcOrd="0" destOrd="0" presId="urn:microsoft.com/office/officeart/2008/layout/NameandTitleOrganizationalChart"/>
    <dgm:cxn modelId="{F1DEC294-2446-482B-9914-A3B6AA1413BC}" type="presOf" srcId="{82F1257D-8E0D-438F-9ECB-AA5E77301AC4}" destId="{3F5AD1AE-570F-4065-A9DE-E9DEA7F2A815}" srcOrd="0" destOrd="0" presId="urn:microsoft.com/office/officeart/2008/layout/NameandTitleOrganizationalChart"/>
    <dgm:cxn modelId="{900E739E-C3C5-4D82-8A57-A73A5917A9E4}" type="presOf" srcId="{2AC0AFAA-82E2-4F90-B93B-E9DDA83C556A}" destId="{FBECD47B-5058-4774-8D15-4728C70A991A}" srcOrd="0" destOrd="0" presId="urn:microsoft.com/office/officeart/2008/layout/NameandTitleOrganizationalChart"/>
    <dgm:cxn modelId="{D33601A0-CE6E-4A8B-98D4-987428B55E6B}" type="presOf" srcId="{E1AB314B-E698-4B40-A5A1-FB3DE4BCC95C}" destId="{D2C163F4-4F38-4C20-A46E-0D3DB3FB470D}" srcOrd="0" destOrd="0" presId="urn:microsoft.com/office/officeart/2008/layout/NameandTitleOrganizationalChart"/>
    <dgm:cxn modelId="{118A11A1-128C-4DB5-AE6A-753BF1D689F9}" type="presOf" srcId="{C75B261F-B5D1-4619-BFD0-9016924E5F65}" destId="{7B6ADC0F-D8C9-49D2-8C1D-F3BC181D8B7F}" srcOrd="1" destOrd="0" presId="urn:microsoft.com/office/officeart/2008/layout/NameandTitleOrganizationalChart"/>
    <dgm:cxn modelId="{31EBEAA9-3436-4163-B5B3-8A98CEB57FD9}" type="presOf" srcId="{43D2B7B1-3B14-4655-B086-C54227FB7E10}" destId="{92811693-AC05-4391-9746-EF41246F7B49}" srcOrd="1" destOrd="0" presId="urn:microsoft.com/office/officeart/2008/layout/NameandTitleOrganizationalChart"/>
    <dgm:cxn modelId="{8BE1B8AB-6A9F-4F3D-9327-1EBAF7BC98E4}" type="presOf" srcId="{707DC07A-E379-4EB5-BBA7-F8B4D13ECDA3}" destId="{FA3C14A5-202F-49C6-8B04-5BBF18A50C69}" srcOrd="1" destOrd="0" presId="urn:microsoft.com/office/officeart/2008/layout/NameandTitleOrganizationalChart"/>
    <dgm:cxn modelId="{CC3198AC-F7CB-44FF-9478-26B5598966A0}" type="presOf" srcId="{4790D334-C84D-414A-81CD-E52B75DDF409}" destId="{EAB78958-F1D1-4764-BF4C-5CA6C1E48432}" srcOrd="0" destOrd="0" presId="urn:microsoft.com/office/officeart/2008/layout/NameandTitleOrganizationalChart"/>
    <dgm:cxn modelId="{399094B3-3124-430B-9E26-AEAFE66B5219}" type="presOf" srcId="{70242070-1A96-4ED2-AB06-E8BF2D642C23}" destId="{A470D2C3-16CF-4536-BB88-1625BC5E0AF9}" srcOrd="0" destOrd="0" presId="urn:microsoft.com/office/officeart/2008/layout/NameandTitleOrganizationalChart"/>
    <dgm:cxn modelId="{1EE8A9B3-26DB-4223-81B1-8D11F73B1962}" type="presOf" srcId="{52C85EA0-0035-482A-83F2-C2B67AA48E69}" destId="{9A8F3720-20D5-4B1C-873C-EB93055E2355}" srcOrd="0" destOrd="0" presId="urn:microsoft.com/office/officeart/2008/layout/NameandTitleOrganizationalChart"/>
    <dgm:cxn modelId="{E304B8B3-DCC4-4DFB-AD05-289639224247}" type="presOf" srcId="{1A0ABB1D-E8BE-4DB1-98CF-48ADAFE1FEA3}" destId="{A2A842E4-A1EA-4138-B443-B58BB59550C4}" srcOrd="1" destOrd="0" presId="urn:microsoft.com/office/officeart/2008/layout/NameandTitleOrganizationalChart"/>
    <dgm:cxn modelId="{D2B8BCBA-6842-481E-8A5E-FA3CF241ADBA}" type="presOf" srcId="{95374628-4553-47BD-8B6E-AE0139BA6A35}" destId="{1B663790-EE64-47FC-8C59-CE82F14DBFCF}" srcOrd="0" destOrd="0" presId="urn:microsoft.com/office/officeart/2008/layout/NameandTitleOrganizationalChart"/>
    <dgm:cxn modelId="{3A2FF6BB-6A49-4C67-9754-1192B625E43A}" srcId="{0D1406E3-ED22-4F74-928C-87736052AC7A}" destId="{4790D334-C84D-414A-81CD-E52B75DDF409}" srcOrd="0" destOrd="0" parTransId="{DF6247D4-8502-431C-A797-E6251BC3B500}" sibTransId="{505A7544-465A-4AC2-8C10-BCF3354ECE13}"/>
    <dgm:cxn modelId="{1F24C8BD-011D-454E-A5B9-ED7545DC6D49}" type="presOf" srcId="{CCA52BCA-5F69-4F41-826D-0C214C573F4A}" destId="{4AA346AC-60FB-4838-8003-4E199A52701B}" srcOrd="0" destOrd="0" presId="urn:microsoft.com/office/officeart/2008/layout/NameandTitleOrganizationalChart"/>
    <dgm:cxn modelId="{21479BC2-1124-4720-A6DD-707C9632104A}" type="presOf" srcId="{7AFA9E60-9BDF-44C8-9700-EE9B436D7EA3}" destId="{137A948D-012F-43E5-884D-6AB94208B60E}" srcOrd="0" destOrd="0" presId="urn:microsoft.com/office/officeart/2008/layout/NameandTitleOrganizationalChart"/>
    <dgm:cxn modelId="{AE9D64C3-A469-471D-9500-32B7258E04D8}" srcId="{B64DB1FF-7803-4B15-ACCC-9D05A24E02C2}" destId="{1A0ABB1D-E8BE-4DB1-98CF-48ADAFE1FEA3}" srcOrd="0" destOrd="0" parTransId="{90B1106A-0E4D-4FAD-A453-2BE81090203E}" sibTransId="{7AFA9E60-9BDF-44C8-9700-EE9B436D7EA3}"/>
    <dgm:cxn modelId="{B6009FC3-C4EE-4C1B-988E-72674B91FE70}" srcId="{E1AB314B-E698-4B40-A5A1-FB3DE4BCC95C}" destId="{95374628-4553-47BD-8B6E-AE0139BA6A35}" srcOrd="2" destOrd="0" parTransId="{CA9F0D13-48CB-43B9-B3DA-55FA6E80F78C}" sibTransId="{756F5D79-1E82-4824-90CF-381394AD76CD}"/>
    <dgm:cxn modelId="{351935C6-EA1B-4AC4-8732-6C2544F75D79}" type="presOf" srcId="{CA9F0D13-48CB-43B9-B3DA-55FA6E80F78C}" destId="{4B3B2BCD-BEA8-495A-9232-2D68E2906F3B}" srcOrd="0" destOrd="0" presId="urn:microsoft.com/office/officeart/2008/layout/NameandTitleOrganizationalChart"/>
    <dgm:cxn modelId="{2DE95DC7-6C50-497E-97B8-8006EF4586E1}" type="presOf" srcId="{D68AC1BA-1E86-4833-85C6-FA57F2CAC543}" destId="{D2418BC2-0268-4719-A3A5-85978B209330}" srcOrd="0" destOrd="0" presId="urn:microsoft.com/office/officeart/2008/layout/NameandTitleOrganizationalChart"/>
    <dgm:cxn modelId="{621BC6CA-720F-40D2-BB34-A2AD6EC06B78}" type="presOf" srcId="{8F265B5F-FBBD-4FF6-9E4E-DA36DD6DC669}" destId="{F09D7C17-0C49-4F56-9E5A-3BDFBCE43A28}" srcOrd="0" destOrd="0" presId="urn:microsoft.com/office/officeart/2008/layout/NameandTitleOrganizationalChart"/>
    <dgm:cxn modelId="{B42F96CE-6C6F-4C4F-BCAF-6DB8A7BC28A6}" type="presOf" srcId="{B64DB1FF-7803-4B15-ACCC-9D05A24E02C2}" destId="{722490E9-BD4B-4018-9403-0A799599F967}" srcOrd="0" destOrd="0" presId="urn:microsoft.com/office/officeart/2008/layout/NameandTitleOrganizationalChart"/>
    <dgm:cxn modelId="{2A4B55D6-DDA3-4AF3-B3E1-68C36C7E51AC}" type="presOf" srcId="{0D1406E3-ED22-4F74-928C-87736052AC7A}" destId="{338BF8AF-B51E-42D0-88E5-AB293807F320}" srcOrd="0" destOrd="0" presId="urn:microsoft.com/office/officeart/2008/layout/NameandTitleOrganizationalChart"/>
    <dgm:cxn modelId="{ACB538DD-A2A8-4857-ABB9-89CE5E2461D0}" srcId="{4790D334-C84D-414A-81CD-E52B75DDF409}" destId="{C75B261F-B5D1-4619-BFD0-9016924E5F65}" srcOrd="1" destOrd="0" parTransId="{989A62D6-4169-41B5-A76B-871AB56164D4}" sibTransId="{F2C2F438-D536-476E-BA67-26348673684E}"/>
    <dgm:cxn modelId="{87D2D5EA-7B32-41D9-AF80-CFA01137FD49}" type="presOf" srcId="{70242070-1A96-4ED2-AB06-E8BF2D642C23}" destId="{3FB25D9A-CD58-4542-BE0D-E8CEF1CF4AF2}" srcOrd="1" destOrd="0" presId="urn:microsoft.com/office/officeart/2008/layout/NameandTitleOrganizationalChart"/>
    <dgm:cxn modelId="{7230FFFA-DB82-400B-9463-7BD93E7DB30A}" type="presOf" srcId="{B64DB1FF-7803-4B15-ACCC-9D05A24E02C2}" destId="{04E13856-E8AA-4DBA-88CB-3A304B790190}" srcOrd="1" destOrd="0" presId="urn:microsoft.com/office/officeart/2008/layout/NameandTitleOrganizationalChart"/>
    <dgm:cxn modelId="{D3DF68FD-78B7-4F95-B8B8-0B448020B0E8}" srcId="{B64DB1FF-7803-4B15-ACCC-9D05A24E02C2}" destId="{E1AB314B-E698-4B40-A5A1-FB3DE4BCC95C}" srcOrd="2" destOrd="0" parTransId="{91F27065-AD95-445C-90FD-17E2FA998CD4}" sibTransId="{82F1257D-8E0D-438F-9ECB-AA5E77301AC4}"/>
    <dgm:cxn modelId="{4AE41D11-A5EC-477F-A532-1A77E21756B9}" type="presParOf" srcId="{338BF8AF-B51E-42D0-88E5-AB293807F320}" destId="{DDF2D7C7-0A2D-4060-8BE6-8590730FE2A0}" srcOrd="0" destOrd="0" presId="urn:microsoft.com/office/officeart/2008/layout/NameandTitleOrganizationalChart"/>
    <dgm:cxn modelId="{B441E352-3D20-4FB5-888C-20CD19367C6E}" type="presParOf" srcId="{DDF2D7C7-0A2D-4060-8BE6-8590730FE2A0}" destId="{51EE0132-7656-472F-827B-F49D813DF4C0}" srcOrd="0" destOrd="0" presId="urn:microsoft.com/office/officeart/2008/layout/NameandTitleOrganizationalChart"/>
    <dgm:cxn modelId="{CB28771D-3B88-4C47-BA7D-458D08A8BA07}" type="presParOf" srcId="{51EE0132-7656-472F-827B-F49D813DF4C0}" destId="{EAB78958-F1D1-4764-BF4C-5CA6C1E48432}" srcOrd="0" destOrd="0" presId="urn:microsoft.com/office/officeart/2008/layout/NameandTitleOrganizationalChart"/>
    <dgm:cxn modelId="{B3141A76-6E9D-4DF0-A1CA-A91A1C63BC26}" type="presParOf" srcId="{51EE0132-7656-472F-827B-F49D813DF4C0}" destId="{1CD28CA2-72E8-4FCC-9D7D-061E28EABBBD}" srcOrd="1" destOrd="0" presId="urn:microsoft.com/office/officeart/2008/layout/NameandTitleOrganizationalChart"/>
    <dgm:cxn modelId="{FFB38815-D03F-47DD-9DB2-D7B22D4D3CE9}" type="presParOf" srcId="{51EE0132-7656-472F-827B-F49D813DF4C0}" destId="{3BF028C9-715A-46EC-B5A1-7A4C739E8E4A}" srcOrd="2" destOrd="0" presId="urn:microsoft.com/office/officeart/2008/layout/NameandTitleOrganizationalChart"/>
    <dgm:cxn modelId="{EB15694D-3FB1-4F58-9264-8354E797A945}" type="presParOf" srcId="{DDF2D7C7-0A2D-4060-8BE6-8590730FE2A0}" destId="{349BA9F2-417C-40F8-B694-54ADC1472D88}" srcOrd="1" destOrd="0" presId="urn:microsoft.com/office/officeart/2008/layout/NameandTitleOrganizationalChart"/>
    <dgm:cxn modelId="{8A940768-0B3C-4593-AE18-EC8BE9265B9C}" type="presParOf" srcId="{349BA9F2-417C-40F8-B694-54ADC1472D88}" destId="{02B8422C-D8B3-4374-A425-A33F42A68528}" srcOrd="0" destOrd="0" presId="urn:microsoft.com/office/officeart/2008/layout/NameandTitleOrganizationalChart"/>
    <dgm:cxn modelId="{64BAC503-4E28-49CC-8A9A-86383E8F53F4}" type="presParOf" srcId="{349BA9F2-417C-40F8-B694-54ADC1472D88}" destId="{8A332CF5-7BBB-48C6-AFDD-3A3CBB586265}" srcOrd="1" destOrd="0" presId="urn:microsoft.com/office/officeart/2008/layout/NameandTitleOrganizationalChart"/>
    <dgm:cxn modelId="{1EC56501-9798-408D-BDDB-AE2F90D7AD33}" type="presParOf" srcId="{8A332CF5-7BBB-48C6-AFDD-3A3CBB586265}" destId="{6E52477F-DB6E-4D4B-AC11-6F195B1AAAB4}" srcOrd="0" destOrd="0" presId="urn:microsoft.com/office/officeart/2008/layout/NameandTitleOrganizationalChart"/>
    <dgm:cxn modelId="{855F1CB0-9AC4-4DC8-AD0E-8C109E0B1692}" type="presParOf" srcId="{6E52477F-DB6E-4D4B-AC11-6F195B1AAAB4}" destId="{722490E9-BD4B-4018-9403-0A799599F967}" srcOrd="0" destOrd="0" presId="urn:microsoft.com/office/officeart/2008/layout/NameandTitleOrganizationalChart"/>
    <dgm:cxn modelId="{8503701E-866C-4039-806A-5A40F55688CF}" type="presParOf" srcId="{6E52477F-DB6E-4D4B-AC11-6F195B1AAAB4}" destId="{F09D7C17-0C49-4F56-9E5A-3BDFBCE43A28}" srcOrd="1" destOrd="0" presId="urn:microsoft.com/office/officeart/2008/layout/NameandTitleOrganizationalChart"/>
    <dgm:cxn modelId="{5BAD6C47-8652-4A7F-8542-B4E2CBE033D1}" type="presParOf" srcId="{6E52477F-DB6E-4D4B-AC11-6F195B1AAAB4}" destId="{04E13856-E8AA-4DBA-88CB-3A304B790190}" srcOrd="2" destOrd="0" presId="urn:microsoft.com/office/officeart/2008/layout/NameandTitleOrganizationalChart"/>
    <dgm:cxn modelId="{E3C3DC69-2E15-4E18-908A-EDF535064162}" type="presParOf" srcId="{8A332CF5-7BBB-48C6-AFDD-3A3CBB586265}" destId="{EC6465F7-C14E-4C16-B529-1DD2F7170D26}" srcOrd="1" destOrd="0" presId="urn:microsoft.com/office/officeart/2008/layout/NameandTitleOrganizationalChart"/>
    <dgm:cxn modelId="{1CDB7373-1977-4130-8DF9-894A9F16F1DA}" type="presParOf" srcId="{EC6465F7-C14E-4C16-B529-1DD2F7170D26}" destId="{B53B8ACC-5C83-46B2-8ACF-FC0A086F0C46}" srcOrd="0" destOrd="0" presId="urn:microsoft.com/office/officeart/2008/layout/NameandTitleOrganizationalChart"/>
    <dgm:cxn modelId="{831BA2A5-B181-45FF-AED0-0F1BECADC2EF}" type="presParOf" srcId="{EC6465F7-C14E-4C16-B529-1DD2F7170D26}" destId="{2F6C33CF-30F7-4F0C-BF47-83CBBA17C232}" srcOrd="1" destOrd="0" presId="urn:microsoft.com/office/officeart/2008/layout/NameandTitleOrganizationalChart"/>
    <dgm:cxn modelId="{3477D51A-D4EA-4299-A346-21AF82C9665E}" type="presParOf" srcId="{2F6C33CF-30F7-4F0C-BF47-83CBBA17C232}" destId="{7C20DBB0-8BDE-4287-88BA-6C22E5795CB4}" srcOrd="0" destOrd="0" presId="urn:microsoft.com/office/officeart/2008/layout/NameandTitleOrganizationalChart"/>
    <dgm:cxn modelId="{26D18D7B-376E-4CB8-93D9-373E523ED3D2}" type="presParOf" srcId="{7C20DBB0-8BDE-4287-88BA-6C22E5795CB4}" destId="{9F8CA894-627A-4E67-95D8-9F497F222A3D}" srcOrd="0" destOrd="0" presId="urn:microsoft.com/office/officeart/2008/layout/NameandTitleOrganizationalChart"/>
    <dgm:cxn modelId="{7984C8A7-1CF1-411D-B338-7F615A84BA40}" type="presParOf" srcId="{7C20DBB0-8BDE-4287-88BA-6C22E5795CB4}" destId="{137A948D-012F-43E5-884D-6AB94208B60E}" srcOrd="1" destOrd="0" presId="urn:microsoft.com/office/officeart/2008/layout/NameandTitleOrganizationalChart"/>
    <dgm:cxn modelId="{85138832-2814-4BC7-B11E-1B3EBFE82743}" type="presParOf" srcId="{7C20DBB0-8BDE-4287-88BA-6C22E5795CB4}" destId="{A2A842E4-A1EA-4138-B443-B58BB59550C4}" srcOrd="2" destOrd="0" presId="urn:microsoft.com/office/officeart/2008/layout/NameandTitleOrganizationalChart"/>
    <dgm:cxn modelId="{6F54A04B-CFE0-4BA6-8ED7-5A8F2DE2F1EB}" type="presParOf" srcId="{2F6C33CF-30F7-4F0C-BF47-83CBBA17C232}" destId="{441449B5-9BBA-4E09-8ACC-BBCD3CA7D743}" srcOrd="1" destOrd="0" presId="urn:microsoft.com/office/officeart/2008/layout/NameandTitleOrganizationalChart"/>
    <dgm:cxn modelId="{65D01E8F-EBC3-4C54-9077-86AC336E9797}" type="presParOf" srcId="{2F6C33CF-30F7-4F0C-BF47-83CBBA17C232}" destId="{9D7BE2FB-14E0-4270-A680-A93DEF77D40C}" srcOrd="2" destOrd="0" presId="urn:microsoft.com/office/officeart/2008/layout/NameandTitleOrganizationalChart"/>
    <dgm:cxn modelId="{1E1893B7-CFBC-4CBB-8C3E-E4C439EEE0F6}" type="presParOf" srcId="{EC6465F7-C14E-4C16-B529-1DD2F7170D26}" destId="{D2418BC2-0268-4719-A3A5-85978B209330}" srcOrd="2" destOrd="0" presId="urn:microsoft.com/office/officeart/2008/layout/NameandTitleOrganizationalChart"/>
    <dgm:cxn modelId="{841F97D5-FCE5-475A-A366-C8927FE33C11}" type="presParOf" srcId="{EC6465F7-C14E-4C16-B529-1DD2F7170D26}" destId="{398D5758-25E0-4B2B-AF79-14F004916AF4}" srcOrd="3" destOrd="0" presId="urn:microsoft.com/office/officeart/2008/layout/NameandTitleOrganizationalChart"/>
    <dgm:cxn modelId="{0B0F2C0C-A8D9-4DE3-A355-A18A0610CB4F}" type="presParOf" srcId="{398D5758-25E0-4B2B-AF79-14F004916AF4}" destId="{D7994CE1-2ECD-4F74-8C59-B381CBF34AB6}" srcOrd="0" destOrd="0" presId="urn:microsoft.com/office/officeart/2008/layout/NameandTitleOrganizationalChart"/>
    <dgm:cxn modelId="{30DE2F9A-C4E6-448E-BC0A-EEB84AD4566A}" type="presParOf" srcId="{D7994CE1-2ECD-4F74-8C59-B381CBF34AB6}" destId="{E4E27B3A-486D-4160-91F5-C8CF85B9FF4B}" srcOrd="0" destOrd="0" presId="urn:microsoft.com/office/officeart/2008/layout/NameandTitleOrganizationalChart"/>
    <dgm:cxn modelId="{F0F797C4-A95E-49E3-A9E5-010E08B081D8}" type="presParOf" srcId="{D7994CE1-2ECD-4F74-8C59-B381CBF34AB6}" destId="{23894EDA-0F30-4026-9D50-7CAAC7058246}" srcOrd="1" destOrd="0" presId="urn:microsoft.com/office/officeart/2008/layout/NameandTitleOrganizationalChart"/>
    <dgm:cxn modelId="{101AE4BB-05C9-4577-8063-F1D31997FE1A}" type="presParOf" srcId="{D7994CE1-2ECD-4F74-8C59-B381CBF34AB6}" destId="{92811693-AC05-4391-9746-EF41246F7B49}" srcOrd="2" destOrd="0" presId="urn:microsoft.com/office/officeart/2008/layout/NameandTitleOrganizationalChart"/>
    <dgm:cxn modelId="{B92CD35E-137F-4CFE-A714-783D54DFA90D}" type="presParOf" srcId="{398D5758-25E0-4B2B-AF79-14F004916AF4}" destId="{E2559D44-98AB-41ED-AF7E-CB3A50DF23EB}" srcOrd="1" destOrd="0" presId="urn:microsoft.com/office/officeart/2008/layout/NameandTitleOrganizationalChart"/>
    <dgm:cxn modelId="{21E8F0FB-9667-444D-9C8D-CD451010F67E}" type="presParOf" srcId="{398D5758-25E0-4B2B-AF79-14F004916AF4}" destId="{9D8A11FA-082D-4F6F-850D-C9E1E332BD9D}" srcOrd="2" destOrd="0" presId="urn:microsoft.com/office/officeart/2008/layout/NameandTitleOrganizationalChart"/>
    <dgm:cxn modelId="{321CD12F-A619-499D-BC90-CDE2358FD601}" type="presParOf" srcId="{EC6465F7-C14E-4C16-B529-1DD2F7170D26}" destId="{65412026-D6BE-4B08-A1C4-901B651A4A1B}" srcOrd="4" destOrd="0" presId="urn:microsoft.com/office/officeart/2008/layout/NameandTitleOrganizationalChart"/>
    <dgm:cxn modelId="{D3E803AB-C501-45C5-ADC4-46944921A1A6}" type="presParOf" srcId="{EC6465F7-C14E-4C16-B529-1DD2F7170D26}" destId="{8038B508-B01A-41DF-A762-05EC302CA83A}" srcOrd="5" destOrd="0" presId="urn:microsoft.com/office/officeart/2008/layout/NameandTitleOrganizationalChart"/>
    <dgm:cxn modelId="{C9C342C7-25D6-41B9-AA73-92BF9A1732B7}" type="presParOf" srcId="{8038B508-B01A-41DF-A762-05EC302CA83A}" destId="{4B50AEE0-AA32-43A7-BFAD-297104764D1C}" srcOrd="0" destOrd="0" presId="urn:microsoft.com/office/officeart/2008/layout/NameandTitleOrganizationalChart"/>
    <dgm:cxn modelId="{3E890B39-2D22-42E9-907D-C9709B252A5C}" type="presParOf" srcId="{4B50AEE0-AA32-43A7-BFAD-297104764D1C}" destId="{D2C163F4-4F38-4C20-A46E-0D3DB3FB470D}" srcOrd="0" destOrd="0" presId="urn:microsoft.com/office/officeart/2008/layout/NameandTitleOrganizationalChart"/>
    <dgm:cxn modelId="{8FE8E10A-C045-4F74-A23B-EC97F0FD5635}" type="presParOf" srcId="{4B50AEE0-AA32-43A7-BFAD-297104764D1C}" destId="{3F5AD1AE-570F-4065-A9DE-E9DEA7F2A815}" srcOrd="1" destOrd="0" presId="urn:microsoft.com/office/officeart/2008/layout/NameandTitleOrganizationalChart"/>
    <dgm:cxn modelId="{20F23C81-9306-48F2-B7E1-BF417DFD6062}" type="presParOf" srcId="{4B50AEE0-AA32-43A7-BFAD-297104764D1C}" destId="{C27BFA36-A917-4ED9-A201-1B10726119AA}" srcOrd="2" destOrd="0" presId="urn:microsoft.com/office/officeart/2008/layout/NameandTitleOrganizationalChart"/>
    <dgm:cxn modelId="{D200548D-7575-432B-95CA-4204D0D25606}" type="presParOf" srcId="{8038B508-B01A-41DF-A762-05EC302CA83A}" destId="{9E0E05AF-D7F7-4FA0-B103-F37357B221C3}" srcOrd="1" destOrd="0" presId="urn:microsoft.com/office/officeart/2008/layout/NameandTitleOrganizationalChart"/>
    <dgm:cxn modelId="{6735AFB0-FCBC-4A01-A2D1-E74B5800DDF6}" type="presParOf" srcId="{9E0E05AF-D7F7-4FA0-B103-F37357B221C3}" destId="{4AA346AC-60FB-4838-8003-4E199A52701B}" srcOrd="0" destOrd="0" presId="urn:microsoft.com/office/officeart/2008/layout/NameandTitleOrganizationalChart"/>
    <dgm:cxn modelId="{94ED71C6-69A4-466E-B7FE-FE135D56D119}" type="presParOf" srcId="{9E0E05AF-D7F7-4FA0-B103-F37357B221C3}" destId="{B0F5B37F-4A85-4F65-9B28-47604E9B8AED}" srcOrd="1" destOrd="0" presId="urn:microsoft.com/office/officeart/2008/layout/NameandTitleOrganizationalChart"/>
    <dgm:cxn modelId="{34DBD8D3-C8A0-4605-820B-B367B8EB1477}" type="presParOf" srcId="{B0F5B37F-4A85-4F65-9B28-47604E9B8AED}" destId="{8D62BB0D-392D-427A-88FF-DFA74E0654DC}" srcOrd="0" destOrd="0" presId="urn:microsoft.com/office/officeart/2008/layout/NameandTitleOrganizationalChart"/>
    <dgm:cxn modelId="{19BC2100-F32E-4A48-9FAA-B97E9DA79D54}" type="presParOf" srcId="{8D62BB0D-392D-427A-88FF-DFA74E0654DC}" destId="{10184D2D-DB9D-4509-A7E2-4F9EE2CAF51C}" srcOrd="0" destOrd="0" presId="urn:microsoft.com/office/officeart/2008/layout/NameandTitleOrganizationalChart"/>
    <dgm:cxn modelId="{47943930-A38A-4F20-9941-4D6B72C2D1E0}" type="presParOf" srcId="{8D62BB0D-392D-427A-88FF-DFA74E0654DC}" destId="{9A8F3720-20D5-4B1C-873C-EB93055E2355}" srcOrd="1" destOrd="0" presId="urn:microsoft.com/office/officeart/2008/layout/NameandTitleOrganizationalChart"/>
    <dgm:cxn modelId="{1A08E99E-74B4-4156-934D-86CF4AE315D9}" type="presParOf" srcId="{8D62BB0D-392D-427A-88FF-DFA74E0654DC}" destId="{FA3C14A5-202F-49C6-8B04-5BBF18A50C69}" srcOrd="2" destOrd="0" presId="urn:microsoft.com/office/officeart/2008/layout/NameandTitleOrganizationalChart"/>
    <dgm:cxn modelId="{0A15C8D7-E198-4D6B-B047-3483B59A39B1}" type="presParOf" srcId="{B0F5B37F-4A85-4F65-9B28-47604E9B8AED}" destId="{05B87921-4D6A-4B5C-B5DD-1C89842391E8}" srcOrd="1" destOrd="0" presId="urn:microsoft.com/office/officeart/2008/layout/NameandTitleOrganizationalChart"/>
    <dgm:cxn modelId="{4C72E3F9-42B6-4EC9-8183-8EC1ADC5FB86}" type="presParOf" srcId="{B0F5B37F-4A85-4F65-9B28-47604E9B8AED}" destId="{9DDDCB30-2E38-4D2A-A1BE-C9CDFDAAE3E4}" srcOrd="2" destOrd="0" presId="urn:microsoft.com/office/officeart/2008/layout/NameandTitleOrganizationalChart"/>
    <dgm:cxn modelId="{D720BD89-4420-4365-9A26-8F621658E71F}" type="presParOf" srcId="{9E0E05AF-D7F7-4FA0-B103-F37357B221C3}" destId="{03E29610-858C-4635-BC3A-477777D027E8}" srcOrd="2" destOrd="0" presId="urn:microsoft.com/office/officeart/2008/layout/NameandTitleOrganizationalChart"/>
    <dgm:cxn modelId="{9D1A26C3-1257-4FD3-9C2E-2085C72B5D98}" type="presParOf" srcId="{9E0E05AF-D7F7-4FA0-B103-F37357B221C3}" destId="{7041EF81-1828-4C41-9F41-9B2D8BBF4323}" srcOrd="3" destOrd="0" presId="urn:microsoft.com/office/officeart/2008/layout/NameandTitleOrganizationalChart"/>
    <dgm:cxn modelId="{73090DDB-F650-4DE5-878C-C4CECD7E2BCE}" type="presParOf" srcId="{7041EF81-1828-4C41-9F41-9B2D8BBF4323}" destId="{1EF4D7F1-666D-4EA2-A6BF-D45D554B0EE9}" srcOrd="0" destOrd="0" presId="urn:microsoft.com/office/officeart/2008/layout/NameandTitleOrganizationalChart"/>
    <dgm:cxn modelId="{4592D3AE-4CA5-4F06-9512-B3576C15AC31}" type="presParOf" srcId="{1EF4D7F1-666D-4EA2-A6BF-D45D554B0EE9}" destId="{A470D2C3-16CF-4536-BB88-1625BC5E0AF9}" srcOrd="0" destOrd="0" presId="urn:microsoft.com/office/officeart/2008/layout/NameandTitleOrganizationalChart"/>
    <dgm:cxn modelId="{A588B786-0692-4B1C-9CED-DDD458118525}" type="presParOf" srcId="{1EF4D7F1-666D-4EA2-A6BF-D45D554B0EE9}" destId="{FBECD47B-5058-4774-8D15-4728C70A991A}" srcOrd="1" destOrd="0" presId="urn:microsoft.com/office/officeart/2008/layout/NameandTitleOrganizationalChart"/>
    <dgm:cxn modelId="{C9761436-FD42-4EDE-9587-DE1799C6B9B6}" type="presParOf" srcId="{1EF4D7F1-666D-4EA2-A6BF-D45D554B0EE9}" destId="{3FB25D9A-CD58-4542-BE0D-E8CEF1CF4AF2}" srcOrd="2" destOrd="0" presId="urn:microsoft.com/office/officeart/2008/layout/NameandTitleOrganizationalChart"/>
    <dgm:cxn modelId="{B4EB2612-6CF6-436D-AA22-F50CFBF74840}" type="presParOf" srcId="{7041EF81-1828-4C41-9F41-9B2D8BBF4323}" destId="{F0DD7A46-A5BF-4ECD-A183-BB684DF3D6A1}" srcOrd="1" destOrd="0" presId="urn:microsoft.com/office/officeart/2008/layout/NameandTitleOrganizationalChart"/>
    <dgm:cxn modelId="{E2FCE9A4-5781-49B4-82EB-7F38A3C768D3}" type="presParOf" srcId="{7041EF81-1828-4C41-9F41-9B2D8BBF4323}" destId="{24FAA3D8-1468-4CBB-B997-2C96ABD68474}" srcOrd="2" destOrd="0" presId="urn:microsoft.com/office/officeart/2008/layout/NameandTitleOrganizationalChart"/>
    <dgm:cxn modelId="{883BBA8C-7200-4A62-918E-692708D85B28}" type="presParOf" srcId="{9E0E05AF-D7F7-4FA0-B103-F37357B221C3}" destId="{4B3B2BCD-BEA8-495A-9232-2D68E2906F3B}" srcOrd="4" destOrd="0" presId="urn:microsoft.com/office/officeart/2008/layout/NameandTitleOrganizationalChart"/>
    <dgm:cxn modelId="{7213C9FC-E19D-417C-A57D-9CBF88BAD2CF}" type="presParOf" srcId="{9E0E05AF-D7F7-4FA0-B103-F37357B221C3}" destId="{F9A3E7CC-7277-448B-8890-B1CDB6B66EEF}" srcOrd="5" destOrd="0" presId="urn:microsoft.com/office/officeart/2008/layout/NameandTitleOrganizationalChart"/>
    <dgm:cxn modelId="{20817B47-3837-4C59-B7FA-E3C808B76867}" type="presParOf" srcId="{F9A3E7CC-7277-448B-8890-B1CDB6B66EEF}" destId="{7A2B5CFF-26A5-4484-A530-457747BF7D1B}" srcOrd="0" destOrd="0" presId="urn:microsoft.com/office/officeart/2008/layout/NameandTitleOrganizationalChart"/>
    <dgm:cxn modelId="{E832CF4A-85AF-4B49-BF0C-92B432D51672}" type="presParOf" srcId="{7A2B5CFF-26A5-4484-A530-457747BF7D1B}" destId="{1B663790-EE64-47FC-8C59-CE82F14DBFCF}" srcOrd="0" destOrd="0" presId="urn:microsoft.com/office/officeart/2008/layout/NameandTitleOrganizationalChart"/>
    <dgm:cxn modelId="{7F966211-326E-42BA-B0C6-A9CB16DD313F}" type="presParOf" srcId="{7A2B5CFF-26A5-4484-A530-457747BF7D1B}" destId="{6099469C-C3FB-4F13-853B-6A151BBB2864}" srcOrd="1" destOrd="0" presId="urn:microsoft.com/office/officeart/2008/layout/NameandTitleOrganizationalChart"/>
    <dgm:cxn modelId="{0BDFC1DB-DBD9-4E16-8C22-A0018F551A6B}" type="presParOf" srcId="{7A2B5CFF-26A5-4484-A530-457747BF7D1B}" destId="{84A5E23B-AF0D-4704-9F3C-CE4E7DDB46E7}" srcOrd="2" destOrd="0" presId="urn:microsoft.com/office/officeart/2008/layout/NameandTitleOrganizationalChart"/>
    <dgm:cxn modelId="{78DB6719-6F25-4C78-A83F-86F7C08B7263}" type="presParOf" srcId="{F9A3E7CC-7277-448B-8890-B1CDB6B66EEF}" destId="{9CA42BC8-163F-4BDA-978D-67481AF8DFA4}" srcOrd="1" destOrd="0" presId="urn:microsoft.com/office/officeart/2008/layout/NameandTitleOrganizationalChart"/>
    <dgm:cxn modelId="{D3C3BDDB-CA48-431C-8FEE-8AD44F15E36F}" type="presParOf" srcId="{F9A3E7CC-7277-448B-8890-B1CDB6B66EEF}" destId="{28F638A3-F357-419A-A42A-7257BABAF8D9}" srcOrd="2" destOrd="0" presId="urn:microsoft.com/office/officeart/2008/layout/NameandTitleOrganizationalChart"/>
    <dgm:cxn modelId="{B1D8E2AF-DA3C-486F-9052-DF11BA9DD445}" type="presParOf" srcId="{8038B508-B01A-41DF-A762-05EC302CA83A}" destId="{7010552E-B1D0-43AD-B98E-40525FBAB581}" srcOrd="2" destOrd="0" presId="urn:microsoft.com/office/officeart/2008/layout/NameandTitleOrganizationalChart"/>
    <dgm:cxn modelId="{EE5229B4-D82F-4330-B7DA-89D0A38FBC22}" type="presParOf" srcId="{8A332CF5-7BBB-48C6-AFDD-3A3CBB586265}" destId="{86B0CBAD-1AB9-498E-8CE3-A6281678D61B}" srcOrd="2" destOrd="0" presId="urn:microsoft.com/office/officeart/2008/layout/NameandTitleOrganizationalChart"/>
    <dgm:cxn modelId="{0A266AB4-230E-43CF-ADFC-F01DF23F72D1}" type="presParOf" srcId="{349BA9F2-417C-40F8-B694-54ADC1472D88}" destId="{D70BED91-A933-435B-8445-F47F1FB7F8EA}" srcOrd="2" destOrd="0" presId="urn:microsoft.com/office/officeart/2008/layout/NameandTitleOrganizationalChart"/>
    <dgm:cxn modelId="{BA2039BE-042A-4466-B5E8-100262AF3716}" type="presParOf" srcId="{349BA9F2-417C-40F8-B694-54ADC1472D88}" destId="{FF3385E7-EDCA-45AD-BECA-BB15217EAB6F}" srcOrd="3" destOrd="0" presId="urn:microsoft.com/office/officeart/2008/layout/NameandTitleOrganizationalChart"/>
    <dgm:cxn modelId="{A327E11E-4B33-4911-A4F9-6A5892D00A7D}" type="presParOf" srcId="{FF3385E7-EDCA-45AD-BECA-BB15217EAB6F}" destId="{CA4D2759-66C6-4987-9388-ADD998C54BE0}" srcOrd="0" destOrd="0" presId="urn:microsoft.com/office/officeart/2008/layout/NameandTitleOrganizationalChart"/>
    <dgm:cxn modelId="{98328B02-83E7-4D13-9908-FA4F2F2B9646}" type="presParOf" srcId="{CA4D2759-66C6-4987-9388-ADD998C54BE0}" destId="{A718087F-B5B0-428C-BB3A-66C198847C2B}" srcOrd="0" destOrd="0" presId="urn:microsoft.com/office/officeart/2008/layout/NameandTitleOrganizationalChart"/>
    <dgm:cxn modelId="{C1F08E83-1FFF-4187-92F9-D4E7883C5363}" type="presParOf" srcId="{CA4D2759-66C6-4987-9388-ADD998C54BE0}" destId="{9C078269-A349-4481-9237-5FAA611BFCA4}" srcOrd="1" destOrd="0" presId="urn:microsoft.com/office/officeart/2008/layout/NameandTitleOrganizationalChart"/>
    <dgm:cxn modelId="{6E5A729E-BB94-4EDA-8647-19017A833B6F}" type="presParOf" srcId="{CA4D2759-66C6-4987-9388-ADD998C54BE0}" destId="{7B6ADC0F-D8C9-49D2-8C1D-F3BC181D8B7F}" srcOrd="2" destOrd="0" presId="urn:microsoft.com/office/officeart/2008/layout/NameandTitleOrganizationalChart"/>
    <dgm:cxn modelId="{9A10286F-6034-4229-B61B-D5E885CC66F7}" type="presParOf" srcId="{FF3385E7-EDCA-45AD-BECA-BB15217EAB6F}" destId="{8FCECC3D-6B74-4253-9D55-A6DF9B8A2905}" srcOrd="1" destOrd="0" presId="urn:microsoft.com/office/officeart/2008/layout/NameandTitleOrganizationalChart"/>
    <dgm:cxn modelId="{E8F274FD-D2BF-4B0A-AAFD-953E48506BE1}" type="presParOf" srcId="{FF3385E7-EDCA-45AD-BECA-BB15217EAB6F}" destId="{1554353B-DABF-4DC9-8ED5-1D177D056740}" srcOrd="2" destOrd="0" presId="urn:microsoft.com/office/officeart/2008/layout/NameandTitleOrganizationalChart"/>
    <dgm:cxn modelId="{F8F2FE09-37AB-464A-8967-FB43182F3866}" type="presParOf" srcId="{DDF2D7C7-0A2D-4060-8BE6-8590730FE2A0}" destId="{AC57A95F-B084-461F-8EDF-C7289FE21EBF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406E3-ED22-4F74-928C-87736052AC7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90D334-C84D-414A-81CD-E52B75DDF409}">
      <dgm:prSet phldrT="[Text]"/>
      <dgm:spPr/>
      <dgm:t>
        <a:bodyPr/>
        <a:lstStyle/>
        <a:p>
          <a:r>
            <a:rPr lang="en-US" dirty="0" err="1"/>
            <a:t>Học</a:t>
          </a:r>
          <a:r>
            <a:rPr lang="en-US" dirty="0"/>
            <a:t> </a:t>
          </a:r>
          <a:r>
            <a:rPr lang="en-US" dirty="0" err="1"/>
            <a:t>tăng</a:t>
          </a:r>
          <a:r>
            <a:rPr lang="en-US" dirty="0"/>
            <a:t> </a:t>
          </a:r>
          <a:r>
            <a:rPr lang="en-US" dirty="0" err="1"/>
            <a:t>cường</a:t>
          </a:r>
          <a:endParaRPr lang="en-US" dirty="0"/>
        </a:p>
      </dgm:t>
    </dgm:pt>
    <dgm:pt modelId="{DF6247D4-8502-431C-A797-E6251BC3B500}" type="parTrans" cxnId="{3A2FF6BB-6A49-4C67-9754-1192B625E43A}">
      <dgm:prSet/>
      <dgm:spPr/>
      <dgm:t>
        <a:bodyPr/>
        <a:lstStyle/>
        <a:p>
          <a:endParaRPr lang="en-US"/>
        </a:p>
      </dgm:t>
    </dgm:pt>
    <dgm:pt modelId="{505A7544-465A-4AC2-8C10-BCF3354ECE13}" type="sibTrans" cxnId="{3A2FF6BB-6A49-4C67-9754-1192B625E43A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C75B261F-B5D1-4619-BFD0-9016924E5F65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Approximate Solution Methods</a:t>
          </a:r>
        </a:p>
      </dgm:t>
    </dgm:pt>
    <dgm:pt modelId="{989A62D6-4169-41B5-A76B-871AB56164D4}" type="parTrans" cxnId="{ACB538DD-A2A8-4857-ABB9-89CE5E2461D0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F2C2F438-D536-476E-BA67-26348673684E}" type="sibTrans" cxnId="{ACB538DD-A2A8-4857-ABB9-89CE5E2461D0}">
      <dgm:prSet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Không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gian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hành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động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và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trạng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thái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lớn</a:t>
          </a:r>
          <a:endParaRPr lang="en-US" sz="13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1A0ABB1D-E8BE-4DB1-98CF-48ADAFE1FEA3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Dynamics Programming</a:t>
          </a:r>
        </a:p>
      </dgm:t>
    </dgm:pt>
    <dgm:pt modelId="{90B1106A-0E4D-4FAD-A453-2BE81090203E}" type="parTrans" cxnId="{AE9D64C3-A469-471D-9500-32B7258E04D8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7AFA9E60-9BDF-44C8-9700-EE9B436D7EA3}" type="sibTrans" cxnId="{AE9D64C3-A469-471D-9500-32B7258E04D8}">
      <dgm:prSet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Có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cơ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sở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lý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thuyết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rõ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ràng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,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tuy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nhiên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cần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model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phức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tạp</a:t>
          </a:r>
          <a:endParaRPr lang="en-US" sz="13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43D2B7B1-3B14-4655-B086-C54227FB7E10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Monte Carlo methods</a:t>
          </a:r>
        </a:p>
      </dgm:t>
    </dgm:pt>
    <dgm:pt modelId="{D68AC1BA-1E86-4833-85C6-FA57F2CAC543}" type="parTrans" cxnId="{F010845B-4475-4976-BAC1-3660B1C642B7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7821CAC8-732E-44CD-8BFC-56DE2C8E755C}" type="sibTrans" cxnId="{F010845B-4475-4976-BAC1-3660B1C642B7}">
      <dgm:prSet custT="1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Cần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biết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trước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tập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hành</a:t>
          </a:r>
          <a:r>
            <a:rPr lang="en-US" sz="13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động</a:t>
          </a:r>
          <a:endParaRPr lang="en-US" sz="13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1AB314B-E698-4B40-A5A1-FB3DE4BCC95C}">
      <dgm:prSet phldrT="[Text]"/>
      <dgm:spPr/>
      <dgm:t>
        <a:bodyPr/>
        <a:lstStyle/>
        <a:p>
          <a:r>
            <a:rPr lang="en-US" dirty="0" err="1"/>
            <a:t>Temperal</a:t>
          </a:r>
          <a:r>
            <a:rPr lang="en-US" dirty="0"/>
            <a:t>-different learning</a:t>
          </a:r>
        </a:p>
      </dgm:t>
    </dgm:pt>
    <dgm:pt modelId="{91F27065-AD95-445C-90FD-17E2FA998CD4}" type="parTrans" cxnId="{D3DF68FD-78B7-4F95-B8B8-0B448020B0E8}">
      <dgm:prSet/>
      <dgm:spPr/>
      <dgm:t>
        <a:bodyPr/>
        <a:lstStyle/>
        <a:p>
          <a:endParaRPr lang="en-US"/>
        </a:p>
      </dgm:t>
    </dgm:pt>
    <dgm:pt modelId="{82F1257D-8E0D-438F-9ECB-AA5E77301AC4}" type="sibTrans" cxnId="{D3DF68FD-78B7-4F95-B8B8-0B448020B0E8}">
      <dgm:prSet custT="1"/>
      <dgm:spPr>
        <a:solidFill>
          <a:schemeClr val="bg1"/>
        </a:solidFill>
        <a:ln>
          <a:solidFill>
            <a:srgbClr val="0070C0"/>
          </a:solidFill>
        </a:ln>
      </dgm:spPr>
      <dgm:t>
        <a:bodyPr/>
        <a:lstStyle/>
        <a:p>
          <a:r>
            <a:rPr lang="en-US" sz="1300" dirty="0"/>
            <a:t>Model free - </a:t>
          </a:r>
          <a:r>
            <a:rPr lang="en-US" sz="1300" dirty="0" err="1"/>
            <a:t>tuy</a:t>
          </a:r>
          <a:r>
            <a:rPr lang="en-US" sz="1300" dirty="0"/>
            <a:t> </a:t>
          </a:r>
          <a:r>
            <a:rPr lang="en-US" sz="1300" dirty="0" err="1"/>
            <a:t>khó</a:t>
          </a:r>
          <a:r>
            <a:rPr lang="en-US" sz="1300" dirty="0"/>
            <a:t> </a:t>
          </a:r>
          <a:r>
            <a:rPr lang="en-US" sz="1300" dirty="0" err="1"/>
            <a:t>để</a:t>
          </a:r>
          <a:r>
            <a:rPr lang="en-US" sz="1300" dirty="0"/>
            <a:t> </a:t>
          </a:r>
          <a:r>
            <a:rPr lang="en-US" sz="1300" dirty="0" err="1"/>
            <a:t>phân</a:t>
          </a:r>
          <a:r>
            <a:rPr lang="en-US" sz="1300" dirty="0"/>
            <a:t> </a:t>
          </a:r>
          <a:r>
            <a:rPr lang="en-US" sz="1300" dirty="0" err="1"/>
            <a:t>tích</a:t>
          </a:r>
          <a:r>
            <a:rPr lang="en-US" sz="1300" dirty="0"/>
            <a:t> </a:t>
          </a:r>
          <a:r>
            <a:rPr lang="en-US" sz="1300" dirty="0" err="1"/>
            <a:t>tính</a:t>
          </a:r>
          <a:r>
            <a:rPr lang="en-US" sz="1300" dirty="0"/>
            <a:t> </a:t>
          </a:r>
          <a:r>
            <a:rPr lang="en-US" sz="1300" dirty="0" err="1"/>
            <a:t>hiệu</a:t>
          </a:r>
          <a:r>
            <a:rPr lang="en-US" sz="1300" dirty="0"/>
            <a:t> </a:t>
          </a:r>
          <a:r>
            <a:rPr lang="en-US" sz="1300" dirty="0" err="1"/>
            <a:t>quả</a:t>
          </a:r>
          <a:r>
            <a:rPr lang="en-US" sz="1300" dirty="0"/>
            <a:t> </a:t>
          </a:r>
          <a:r>
            <a:rPr lang="en-US" sz="1300" dirty="0" err="1"/>
            <a:t>dựa</a:t>
          </a:r>
          <a:r>
            <a:rPr lang="en-US" sz="1300" dirty="0"/>
            <a:t> </a:t>
          </a:r>
          <a:r>
            <a:rPr lang="en-US" sz="1300" dirty="0" err="1"/>
            <a:t>trên</a:t>
          </a:r>
          <a:r>
            <a:rPr lang="en-US" sz="1300" dirty="0"/>
            <a:t> </a:t>
          </a:r>
          <a:r>
            <a:rPr lang="en-US" sz="1300" dirty="0" err="1"/>
            <a:t>lý</a:t>
          </a:r>
          <a:r>
            <a:rPr lang="en-US" sz="1300" dirty="0"/>
            <a:t> </a:t>
          </a:r>
          <a:r>
            <a:rPr lang="en-US" sz="1300" dirty="0" err="1"/>
            <a:t>thuyết</a:t>
          </a:r>
          <a:r>
            <a:rPr lang="en-US" sz="1300" dirty="0"/>
            <a:t> </a:t>
          </a:r>
          <a:r>
            <a:rPr lang="en-US" sz="1300" dirty="0" err="1"/>
            <a:t>nhưng</a:t>
          </a:r>
          <a:r>
            <a:rPr lang="en-US" sz="1300" dirty="0"/>
            <a:t> </a:t>
          </a:r>
          <a:r>
            <a:rPr lang="en-US" sz="1300" dirty="0" err="1"/>
            <a:t>cách</a:t>
          </a:r>
          <a:r>
            <a:rPr lang="en-US" sz="1300" dirty="0"/>
            <a:t> </a:t>
          </a:r>
          <a:r>
            <a:rPr lang="en-US" sz="1300" dirty="0" err="1"/>
            <a:t>học</a:t>
          </a:r>
          <a:r>
            <a:rPr lang="en-US" sz="1300" dirty="0"/>
            <a:t> </a:t>
          </a:r>
          <a:r>
            <a:rPr lang="en-US" sz="1300" dirty="0" err="1"/>
            <a:t>đơn</a:t>
          </a:r>
          <a:r>
            <a:rPr lang="en-US" sz="1300" dirty="0"/>
            <a:t> </a:t>
          </a:r>
          <a:r>
            <a:rPr lang="en-US" sz="1300" dirty="0" err="1"/>
            <a:t>giản</a:t>
          </a:r>
          <a:endParaRPr lang="en-US" sz="1300" dirty="0"/>
        </a:p>
      </dgm:t>
    </dgm:pt>
    <dgm:pt modelId="{707DC07A-E379-4EB5-BBA7-F8B4D13ECDA3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 err="1">
              <a:solidFill>
                <a:schemeClr val="bg1"/>
              </a:solidFill>
            </a:rPr>
            <a:t>Sarsa</a:t>
          </a:r>
          <a:endParaRPr lang="en-US" dirty="0">
            <a:solidFill>
              <a:schemeClr val="bg1"/>
            </a:solidFill>
          </a:endParaRPr>
        </a:p>
      </dgm:t>
    </dgm:pt>
    <dgm:pt modelId="{CCA52BCA-5F69-4F41-826D-0C214C573F4A}" type="parTrans" cxnId="{4CEBCD71-2194-4CE3-8CE5-7EE088FE152C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2C85EA0-0035-482A-83F2-C2B67AA48E69}" type="sibTrans" cxnId="{4CEBCD71-2194-4CE3-8CE5-7EE088FE152C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70242070-1A96-4ED2-AB06-E8BF2D642C23}">
      <dgm:prSet phldrT="[Text]"/>
      <dgm:spPr/>
      <dgm:t>
        <a:bodyPr/>
        <a:lstStyle/>
        <a:p>
          <a:r>
            <a:rPr lang="en-US" dirty="0"/>
            <a:t>Q-learning</a:t>
          </a:r>
        </a:p>
      </dgm:t>
    </dgm:pt>
    <dgm:pt modelId="{D57F5176-8E72-4B7C-A5DA-393C93E12B67}" type="parTrans" cxnId="{4839C835-6C95-4CA7-B975-3DAF4E896031}">
      <dgm:prSet/>
      <dgm:spPr/>
      <dgm:t>
        <a:bodyPr/>
        <a:lstStyle/>
        <a:p>
          <a:endParaRPr lang="en-US"/>
        </a:p>
      </dgm:t>
    </dgm:pt>
    <dgm:pt modelId="{2AC0AFAA-82E2-4F90-B93B-E9DDA83C556A}" type="sibTrans" cxnId="{4839C835-6C95-4CA7-B975-3DAF4E896031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95374628-4553-47BD-8B6E-AE0139BA6A35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…</a:t>
          </a:r>
        </a:p>
      </dgm:t>
    </dgm:pt>
    <dgm:pt modelId="{CA9F0D13-48CB-43B9-B3DA-55FA6E80F78C}" type="parTrans" cxnId="{B6009FC3-C4EE-4C1B-988E-72674B91FE70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56F5D79-1E82-4824-90CF-381394AD76CD}" type="sibTrans" cxnId="{B6009FC3-C4EE-4C1B-988E-72674B91FE70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B64DB1FF-7803-4B15-ACCC-9D05A24E02C2}">
      <dgm:prSet phldrT="[Text]"/>
      <dgm:spPr/>
      <dgm:t>
        <a:bodyPr/>
        <a:lstStyle/>
        <a:p>
          <a:r>
            <a:rPr lang="en-US" dirty="0"/>
            <a:t>Tabular Solution Methods</a:t>
          </a:r>
        </a:p>
      </dgm:t>
    </dgm:pt>
    <dgm:pt modelId="{8F265B5F-FBBD-4FF6-9E4E-DA36DD6DC669}" type="sibTrans" cxnId="{04D36739-FE2B-4D1B-A553-57A01E3FE11E}">
      <dgm:prSet custT="1"/>
      <dgm:spPr/>
      <dgm:t>
        <a:bodyPr/>
        <a:lstStyle/>
        <a:p>
          <a:r>
            <a:rPr lang="en-US" sz="1300"/>
            <a:t>Không gian hành động và trạng thái nhỏ</a:t>
          </a:r>
          <a:endParaRPr lang="en-US" sz="1300" dirty="0"/>
        </a:p>
      </dgm:t>
    </dgm:pt>
    <dgm:pt modelId="{72E27A08-14A8-4B43-BB55-A99033B6B054}" type="parTrans" cxnId="{04D36739-FE2B-4D1B-A553-57A01E3FE11E}">
      <dgm:prSet/>
      <dgm:spPr/>
      <dgm:t>
        <a:bodyPr/>
        <a:lstStyle/>
        <a:p>
          <a:endParaRPr lang="en-US"/>
        </a:p>
      </dgm:t>
    </dgm:pt>
    <dgm:pt modelId="{338BF8AF-B51E-42D0-88E5-AB293807F320}" type="pres">
      <dgm:prSet presAssocID="{0D1406E3-ED22-4F74-928C-87736052AC7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F2D7C7-0A2D-4060-8BE6-8590730FE2A0}" type="pres">
      <dgm:prSet presAssocID="{4790D334-C84D-414A-81CD-E52B75DDF409}" presName="hierRoot1" presStyleCnt="0">
        <dgm:presLayoutVars>
          <dgm:hierBranch val="init"/>
        </dgm:presLayoutVars>
      </dgm:prSet>
      <dgm:spPr/>
    </dgm:pt>
    <dgm:pt modelId="{51EE0132-7656-472F-827B-F49D813DF4C0}" type="pres">
      <dgm:prSet presAssocID="{4790D334-C84D-414A-81CD-E52B75DDF409}" presName="rootComposite1" presStyleCnt="0"/>
      <dgm:spPr/>
    </dgm:pt>
    <dgm:pt modelId="{EAB78958-F1D1-4764-BF4C-5CA6C1E48432}" type="pres">
      <dgm:prSet presAssocID="{4790D334-C84D-414A-81CD-E52B75DDF409}" presName="rootText1" presStyleLbl="node0" presStyleIdx="0" presStyleCnt="1" custScaleX="127284">
        <dgm:presLayoutVars>
          <dgm:chMax/>
          <dgm:chPref val="3"/>
        </dgm:presLayoutVars>
      </dgm:prSet>
      <dgm:spPr/>
    </dgm:pt>
    <dgm:pt modelId="{1CD28CA2-72E8-4FCC-9D7D-061E28EABBBD}" type="pres">
      <dgm:prSet presAssocID="{4790D334-C84D-414A-81CD-E52B75DDF409}" presName="titleText1" presStyleLbl="fgAcc0" presStyleIdx="0" presStyleCnt="1">
        <dgm:presLayoutVars>
          <dgm:chMax val="0"/>
          <dgm:chPref val="0"/>
        </dgm:presLayoutVars>
      </dgm:prSet>
      <dgm:spPr/>
    </dgm:pt>
    <dgm:pt modelId="{3BF028C9-715A-46EC-B5A1-7A4C739E8E4A}" type="pres">
      <dgm:prSet presAssocID="{4790D334-C84D-414A-81CD-E52B75DDF409}" presName="rootConnector1" presStyleLbl="node1" presStyleIdx="0" presStyleCnt="8"/>
      <dgm:spPr/>
    </dgm:pt>
    <dgm:pt modelId="{349BA9F2-417C-40F8-B694-54ADC1472D88}" type="pres">
      <dgm:prSet presAssocID="{4790D334-C84D-414A-81CD-E52B75DDF409}" presName="hierChild2" presStyleCnt="0"/>
      <dgm:spPr/>
    </dgm:pt>
    <dgm:pt modelId="{02B8422C-D8B3-4374-A425-A33F42A68528}" type="pres">
      <dgm:prSet presAssocID="{72E27A08-14A8-4B43-BB55-A99033B6B054}" presName="Name37" presStyleLbl="parChTrans1D2" presStyleIdx="0" presStyleCnt="2"/>
      <dgm:spPr/>
    </dgm:pt>
    <dgm:pt modelId="{8A332CF5-7BBB-48C6-AFDD-3A3CBB586265}" type="pres">
      <dgm:prSet presAssocID="{B64DB1FF-7803-4B15-ACCC-9D05A24E02C2}" presName="hierRoot2" presStyleCnt="0">
        <dgm:presLayoutVars>
          <dgm:hierBranch val="init"/>
        </dgm:presLayoutVars>
      </dgm:prSet>
      <dgm:spPr/>
    </dgm:pt>
    <dgm:pt modelId="{6E52477F-DB6E-4D4B-AC11-6F195B1AAAB4}" type="pres">
      <dgm:prSet presAssocID="{B64DB1FF-7803-4B15-ACCC-9D05A24E02C2}" presName="rootComposite" presStyleCnt="0"/>
      <dgm:spPr/>
    </dgm:pt>
    <dgm:pt modelId="{722490E9-BD4B-4018-9403-0A799599F967}" type="pres">
      <dgm:prSet presAssocID="{B64DB1FF-7803-4B15-ACCC-9D05A24E02C2}" presName="rootText" presStyleLbl="node1" presStyleIdx="0" presStyleCnt="8" custScaleX="155187">
        <dgm:presLayoutVars>
          <dgm:chMax/>
          <dgm:chPref val="3"/>
        </dgm:presLayoutVars>
      </dgm:prSet>
      <dgm:spPr/>
    </dgm:pt>
    <dgm:pt modelId="{F09D7C17-0C49-4F56-9E5A-3BDFBCE43A28}" type="pres">
      <dgm:prSet presAssocID="{B64DB1FF-7803-4B15-ACCC-9D05A24E02C2}" presName="titleText2" presStyleLbl="fgAcc1" presStyleIdx="0" presStyleCnt="8" custScaleX="202328" custScaleY="182639" custLinFactNeighborX="16760" custLinFactNeighborY="34189">
        <dgm:presLayoutVars>
          <dgm:chMax val="0"/>
          <dgm:chPref val="0"/>
        </dgm:presLayoutVars>
      </dgm:prSet>
      <dgm:spPr/>
    </dgm:pt>
    <dgm:pt modelId="{04E13856-E8AA-4DBA-88CB-3A304B790190}" type="pres">
      <dgm:prSet presAssocID="{B64DB1FF-7803-4B15-ACCC-9D05A24E02C2}" presName="rootConnector" presStyleLbl="node2" presStyleIdx="0" presStyleCnt="0"/>
      <dgm:spPr/>
    </dgm:pt>
    <dgm:pt modelId="{EC6465F7-C14E-4C16-B529-1DD2F7170D26}" type="pres">
      <dgm:prSet presAssocID="{B64DB1FF-7803-4B15-ACCC-9D05A24E02C2}" presName="hierChild4" presStyleCnt="0"/>
      <dgm:spPr/>
    </dgm:pt>
    <dgm:pt modelId="{B53B8ACC-5C83-46B2-8ACF-FC0A086F0C46}" type="pres">
      <dgm:prSet presAssocID="{90B1106A-0E4D-4FAD-A453-2BE81090203E}" presName="Name37" presStyleLbl="parChTrans1D3" presStyleIdx="0" presStyleCnt="3"/>
      <dgm:spPr/>
    </dgm:pt>
    <dgm:pt modelId="{2F6C33CF-30F7-4F0C-BF47-83CBBA17C232}" type="pres">
      <dgm:prSet presAssocID="{1A0ABB1D-E8BE-4DB1-98CF-48ADAFE1FEA3}" presName="hierRoot2" presStyleCnt="0">
        <dgm:presLayoutVars>
          <dgm:hierBranch val="init"/>
        </dgm:presLayoutVars>
      </dgm:prSet>
      <dgm:spPr/>
    </dgm:pt>
    <dgm:pt modelId="{7C20DBB0-8BDE-4287-88BA-6C22E5795CB4}" type="pres">
      <dgm:prSet presAssocID="{1A0ABB1D-E8BE-4DB1-98CF-48ADAFE1FEA3}" presName="rootComposite" presStyleCnt="0"/>
      <dgm:spPr/>
    </dgm:pt>
    <dgm:pt modelId="{9F8CA894-627A-4E67-95D8-9F497F222A3D}" type="pres">
      <dgm:prSet presAssocID="{1A0ABB1D-E8BE-4DB1-98CF-48ADAFE1FEA3}" presName="rootText" presStyleLbl="node1" presStyleIdx="1" presStyleCnt="8" custScaleX="127946">
        <dgm:presLayoutVars>
          <dgm:chMax/>
          <dgm:chPref val="3"/>
        </dgm:presLayoutVars>
      </dgm:prSet>
      <dgm:spPr/>
    </dgm:pt>
    <dgm:pt modelId="{137A948D-012F-43E5-884D-6AB94208B60E}" type="pres">
      <dgm:prSet presAssocID="{1A0ABB1D-E8BE-4DB1-98CF-48ADAFE1FEA3}" presName="titleText2" presStyleLbl="fgAcc1" presStyleIdx="1" presStyleCnt="8" custScaleX="183135" custScaleY="190654" custLinFactNeighborX="9363" custLinFactNeighborY="28628">
        <dgm:presLayoutVars>
          <dgm:chMax val="0"/>
          <dgm:chPref val="0"/>
        </dgm:presLayoutVars>
      </dgm:prSet>
      <dgm:spPr/>
    </dgm:pt>
    <dgm:pt modelId="{A2A842E4-A1EA-4138-B443-B58BB59550C4}" type="pres">
      <dgm:prSet presAssocID="{1A0ABB1D-E8BE-4DB1-98CF-48ADAFE1FEA3}" presName="rootConnector" presStyleLbl="node3" presStyleIdx="0" presStyleCnt="0"/>
      <dgm:spPr/>
    </dgm:pt>
    <dgm:pt modelId="{441449B5-9BBA-4E09-8ACC-BBCD3CA7D743}" type="pres">
      <dgm:prSet presAssocID="{1A0ABB1D-E8BE-4DB1-98CF-48ADAFE1FEA3}" presName="hierChild4" presStyleCnt="0"/>
      <dgm:spPr/>
    </dgm:pt>
    <dgm:pt modelId="{9D7BE2FB-14E0-4270-A680-A93DEF77D40C}" type="pres">
      <dgm:prSet presAssocID="{1A0ABB1D-E8BE-4DB1-98CF-48ADAFE1FEA3}" presName="hierChild5" presStyleCnt="0"/>
      <dgm:spPr/>
    </dgm:pt>
    <dgm:pt modelId="{D2418BC2-0268-4719-A3A5-85978B209330}" type="pres">
      <dgm:prSet presAssocID="{D68AC1BA-1E86-4833-85C6-FA57F2CAC543}" presName="Name37" presStyleLbl="parChTrans1D3" presStyleIdx="1" presStyleCnt="3"/>
      <dgm:spPr/>
    </dgm:pt>
    <dgm:pt modelId="{398D5758-25E0-4B2B-AF79-14F004916AF4}" type="pres">
      <dgm:prSet presAssocID="{43D2B7B1-3B14-4655-B086-C54227FB7E10}" presName="hierRoot2" presStyleCnt="0">
        <dgm:presLayoutVars>
          <dgm:hierBranch val="init"/>
        </dgm:presLayoutVars>
      </dgm:prSet>
      <dgm:spPr/>
    </dgm:pt>
    <dgm:pt modelId="{D7994CE1-2ECD-4F74-8C59-B381CBF34AB6}" type="pres">
      <dgm:prSet presAssocID="{43D2B7B1-3B14-4655-B086-C54227FB7E10}" presName="rootComposite" presStyleCnt="0"/>
      <dgm:spPr/>
    </dgm:pt>
    <dgm:pt modelId="{E4E27B3A-486D-4160-91F5-C8CF85B9FF4B}" type="pres">
      <dgm:prSet presAssocID="{43D2B7B1-3B14-4655-B086-C54227FB7E10}" presName="rootText" presStyleLbl="node1" presStyleIdx="2" presStyleCnt="8" custScaleX="127002" custLinFactNeighborX="4615">
        <dgm:presLayoutVars>
          <dgm:chMax/>
          <dgm:chPref val="3"/>
        </dgm:presLayoutVars>
      </dgm:prSet>
      <dgm:spPr/>
    </dgm:pt>
    <dgm:pt modelId="{23894EDA-0F30-4026-9D50-7CAAC7058246}" type="pres">
      <dgm:prSet presAssocID="{43D2B7B1-3B14-4655-B086-C54227FB7E10}" presName="titleText2" presStyleLbl="fgAcc1" presStyleIdx="2" presStyleCnt="8" custScaleX="148604" custScaleY="185035" custLinFactNeighborX="-846" custLinFactNeighborY="24848">
        <dgm:presLayoutVars>
          <dgm:chMax val="0"/>
          <dgm:chPref val="0"/>
        </dgm:presLayoutVars>
      </dgm:prSet>
      <dgm:spPr/>
    </dgm:pt>
    <dgm:pt modelId="{92811693-AC05-4391-9746-EF41246F7B49}" type="pres">
      <dgm:prSet presAssocID="{43D2B7B1-3B14-4655-B086-C54227FB7E10}" presName="rootConnector" presStyleLbl="node3" presStyleIdx="0" presStyleCnt="0"/>
      <dgm:spPr/>
    </dgm:pt>
    <dgm:pt modelId="{E2559D44-98AB-41ED-AF7E-CB3A50DF23EB}" type="pres">
      <dgm:prSet presAssocID="{43D2B7B1-3B14-4655-B086-C54227FB7E10}" presName="hierChild4" presStyleCnt="0"/>
      <dgm:spPr/>
    </dgm:pt>
    <dgm:pt modelId="{9D8A11FA-082D-4F6F-850D-C9E1E332BD9D}" type="pres">
      <dgm:prSet presAssocID="{43D2B7B1-3B14-4655-B086-C54227FB7E10}" presName="hierChild5" presStyleCnt="0"/>
      <dgm:spPr/>
    </dgm:pt>
    <dgm:pt modelId="{65412026-D6BE-4B08-A1C4-901B651A4A1B}" type="pres">
      <dgm:prSet presAssocID="{91F27065-AD95-445C-90FD-17E2FA998CD4}" presName="Name37" presStyleLbl="parChTrans1D3" presStyleIdx="2" presStyleCnt="3"/>
      <dgm:spPr/>
    </dgm:pt>
    <dgm:pt modelId="{8038B508-B01A-41DF-A762-05EC302CA83A}" type="pres">
      <dgm:prSet presAssocID="{E1AB314B-E698-4B40-A5A1-FB3DE4BCC95C}" presName="hierRoot2" presStyleCnt="0">
        <dgm:presLayoutVars>
          <dgm:hierBranch val="init"/>
        </dgm:presLayoutVars>
      </dgm:prSet>
      <dgm:spPr/>
    </dgm:pt>
    <dgm:pt modelId="{4B50AEE0-AA32-43A7-BFAD-297104764D1C}" type="pres">
      <dgm:prSet presAssocID="{E1AB314B-E698-4B40-A5A1-FB3DE4BCC95C}" presName="rootComposite" presStyleCnt="0"/>
      <dgm:spPr/>
    </dgm:pt>
    <dgm:pt modelId="{D2C163F4-4F38-4C20-A46E-0D3DB3FB470D}" type="pres">
      <dgm:prSet presAssocID="{E1AB314B-E698-4B40-A5A1-FB3DE4BCC95C}" presName="rootText" presStyleLbl="node1" presStyleIdx="3" presStyleCnt="8" custScaleX="125377">
        <dgm:presLayoutVars>
          <dgm:chMax/>
          <dgm:chPref val="3"/>
        </dgm:presLayoutVars>
      </dgm:prSet>
      <dgm:spPr/>
    </dgm:pt>
    <dgm:pt modelId="{3F5AD1AE-570F-4065-A9DE-E9DEA7F2A815}" type="pres">
      <dgm:prSet presAssocID="{E1AB314B-E698-4B40-A5A1-FB3DE4BCC95C}" presName="titleText2" presStyleLbl="fgAcc1" presStyleIdx="3" presStyleCnt="8" custScaleX="262934" custScaleY="190296" custLinFactNeighborX="59413" custLinFactNeighborY="35735">
        <dgm:presLayoutVars>
          <dgm:chMax val="0"/>
          <dgm:chPref val="0"/>
        </dgm:presLayoutVars>
      </dgm:prSet>
      <dgm:spPr/>
    </dgm:pt>
    <dgm:pt modelId="{C27BFA36-A917-4ED9-A201-1B10726119AA}" type="pres">
      <dgm:prSet presAssocID="{E1AB314B-E698-4B40-A5A1-FB3DE4BCC95C}" presName="rootConnector" presStyleLbl="node3" presStyleIdx="0" presStyleCnt="0"/>
      <dgm:spPr/>
    </dgm:pt>
    <dgm:pt modelId="{9E0E05AF-D7F7-4FA0-B103-F37357B221C3}" type="pres">
      <dgm:prSet presAssocID="{E1AB314B-E698-4B40-A5A1-FB3DE4BCC95C}" presName="hierChild4" presStyleCnt="0"/>
      <dgm:spPr/>
    </dgm:pt>
    <dgm:pt modelId="{4AA346AC-60FB-4838-8003-4E199A52701B}" type="pres">
      <dgm:prSet presAssocID="{CCA52BCA-5F69-4F41-826D-0C214C573F4A}" presName="Name37" presStyleLbl="parChTrans1D4" presStyleIdx="0" presStyleCnt="3"/>
      <dgm:spPr/>
    </dgm:pt>
    <dgm:pt modelId="{B0F5B37F-4A85-4F65-9B28-47604E9B8AED}" type="pres">
      <dgm:prSet presAssocID="{707DC07A-E379-4EB5-BBA7-F8B4D13ECDA3}" presName="hierRoot2" presStyleCnt="0">
        <dgm:presLayoutVars>
          <dgm:hierBranch val="init"/>
        </dgm:presLayoutVars>
      </dgm:prSet>
      <dgm:spPr/>
    </dgm:pt>
    <dgm:pt modelId="{8D62BB0D-392D-427A-88FF-DFA74E0654DC}" type="pres">
      <dgm:prSet presAssocID="{707DC07A-E379-4EB5-BBA7-F8B4D13ECDA3}" presName="rootComposite" presStyleCnt="0"/>
      <dgm:spPr/>
    </dgm:pt>
    <dgm:pt modelId="{10184D2D-DB9D-4509-A7E2-4F9EE2CAF51C}" type="pres">
      <dgm:prSet presAssocID="{707DC07A-E379-4EB5-BBA7-F8B4D13ECDA3}" presName="rootText" presStyleLbl="node1" presStyleIdx="4" presStyleCnt="8" custLinFactNeighborX="-2574">
        <dgm:presLayoutVars>
          <dgm:chMax/>
          <dgm:chPref val="3"/>
        </dgm:presLayoutVars>
      </dgm:prSet>
      <dgm:spPr/>
    </dgm:pt>
    <dgm:pt modelId="{9A8F3720-20D5-4B1C-873C-EB93055E2355}" type="pres">
      <dgm:prSet presAssocID="{707DC07A-E379-4EB5-BBA7-F8B4D13ECDA3}" presName="titleText2" presStyleLbl="fgAcc1" presStyleIdx="4" presStyleCnt="8">
        <dgm:presLayoutVars>
          <dgm:chMax val="0"/>
          <dgm:chPref val="0"/>
        </dgm:presLayoutVars>
      </dgm:prSet>
      <dgm:spPr/>
    </dgm:pt>
    <dgm:pt modelId="{FA3C14A5-202F-49C6-8B04-5BBF18A50C69}" type="pres">
      <dgm:prSet presAssocID="{707DC07A-E379-4EB5-BBA7-F8B4D13ECDA3}" presName="rootConnector" presStyleLbl="node4" presStyleIdx="0" presStyleCnt="0"/>
      <dgm:spPr/>
    </dgm:pt>
    <dgm:pt modelId="{05B87921-4D6A-4B5C-B5DD-1C89842391E8}" type="pres">
      <dgm:prSet presAssocID="{707DC07A-E379-4EB5-BBA7-F8B4D13ECDA3}" presName="hierChild4" presStyleCnt="0"/>
      <dgm:spPr/>
    </dgm:pt>
    <dgm:pt modelId="{9DDDCB30-2E38-4D2A-A1BE-C9CDFDAAE3E4}" type="pres">
      <dgm:prSet presAssocID="{707DC07A-E379-4EB5-BBA7-F8B4D13ECDA3}" presName="hierChild5" presStyleCnt="0"/>
      <dgm:spPr/>
    </dgm:pt>
    <dgm:pt modelId="{03E29610-858C-4635-BC3A-477777D027E8}" type="pres">
      <dgm:prSet presAssocID="{D57F5176-8E72-4B7C-A5DA-393C93E12B67}" presName="Name37" presStyleLbl="parChTrans1D4" presStyleIdx="1" presStyleCnt="3"/>
      <dgm:spPr/>
    </dgm:pt>
    <dgm:pt modelId="{7041EF81-1828-4C41-9F41-9B2D8BBF4323}" type="pres">
      <dgm:prSet presAssocID="{70242070-1A96-4ED2-AB06-E8BF2D642C23}" presName="hierRoot2" presStyleCnt="0">
        <dgm:presLayoutVars>
          <dgm:hierBranch val="init"/>
        </dgm:presLayoutVars>
      </dgm:prSet>
      <dgm:spPr/>
    </dgm:pt>
    <dgm:pt modelId="{1EF4D7F1-666D-4EA2-A6BF-D45D554B0EE9}" type="pres">
      <dgm:prSet presAssocID="{70242070-1A96-4ED2-AB06-E8BF2D642C23}" presName="rootComposite" presStyleCnt="0"/>
      <dgm:spPr/>
    </dgm:pt>
    <dgm:pt modelId="{A470D2C3-16CF-4536-BB88-1625BC5E0AF9}" type="pres">
      <dgm:prSet presAssocID="{70242070-1A96-4ED2-AB06-E8BF2D642C23}" presName="rootText" presStyleLbl="node1" presStyleIdx="5" presStyleCnt="8" custLinFactNeighborX="-7189">
        <dgm:presLayoutVars>
          <dgm:chMax/>
          <dgm:chPref val="3"/>
        </dgm:presLayoutVars>
      </dgm:prSet>
      <dgm:spPr/>
    </dgm:pt>
    <dgm:pt modelId="{FBECD47B-5058-4774-8D15-4728C70A991A}" type="pres">
      <dgm:prSet presAssocID="{70242070-1A96-4ED2-AB06-E8BF2D642C23}" presName="titleText2" presStyleLbl="fgAcc1" presStyleIdx="5" presStyleCnt="8">
        <dgm:presLayoutVars>
          <dgm:chMax val="0"/>
          <dgm:chPref val="0"/>
        </dgm:presLayoutVars>
      </dgm:prSet>
      <dgm:spPr/>
    </dgm:pt>
    <dgm:pt modelId="{3FB25D9A-CD58-4542-BE0D-E8CEF1CF4AF2}" type="pres">
      <dgm:prSet presAssocID="{70242070-1A96-4ED2-AB06-E8BF2D642C23}" presName="rootConnector" presStyleLbl="node4" presStyleIdx="0" presStyleCnt="0"/>
      <dgm:spPr/>
    </dgm:pt>
    <dgm:pt modelId="{F0DD7A46-A5BF-4ECD-A183-BB684DF3D6A1}" type="pres">
      <dgm:prSet presAssocID="{70242070-1A96-4ED2-AB06-E8BF2D642C23}" presName="hierChild4" presStyleCnt="0"/>
      <dgm:spPr/>
    </dgm:pt>
    <dgm:pt modelId="{24FAA3D8-1468-4CBB-B997-2C96ABD68474}" type="pres">
      <dgm:prSet presAssocID="{70242070-1A96-4ED2-AB06-E8BF2D642C23}" presName="hierChild5" presStyleCnt="0"/>
      <dgm:spPr/>
    </dgm:pt>
    <dgm:pt modelId="{4B3B2BCD-BEA8-495A-9232-2D68E2906F3B}" type="pres">
      <dgm:prSet presAssocID="{CA9F0D13-48CB-43B9-B3DA-55FA6E80F78C}" presName="Name37" presStyleLbl="parChTrans1D4" presStyleIdx="2" presStyleCnt="3"/>
      <dgm:spPr/>
    </dgm:pt>
    <dgm:pt modelId="{F9A3E7CC-7277-448B-8890-B1CDB6B66EEF}" type="pres">
      <dgm:prSet presAssocID="{95374628-4553-47BD-8B6E-AE0139BA6A35}" presName="hierRoot2" presStyleCnt="0">
        <dgm:presLayoutVars>
          <dgm:hierBranch val="init"/>
        </dgm:presLayoutVars>
      </dgm:prSet>
      <dgm:spPr/>
    </dgm:pt>
    <dgm:pt modelId="{7A2B5CFF-26A5-4484-A530-457747BF7D1B}" type="pres">
      <dgm:prSet presAssocID="{95374628-4553-47BD-8B6E-AE0139BA6A35}" presName="rootComposite" presStyleCnt="0"/>
      <dgm:spPr/>
    </dgm:pt>
    <dgm:pt modelId="{1B663790-EE64-47FC-8C59-CE82F14DBFCF}" type="pres">
      <dgm:prSet presAssocID="{95374628-4553-47BD-8B6E-AE0139BA6A35}" presName="rootText" presStyleLbl="node1" presStyleIdx="6" presStyleCnt="8" custLinFactNeighborX="-2574">
        <dgm:presLayoutVars>
          <dgm:chMax/>
          <dgm:chPref val="3"/>
        </dgm:presLayoutVars>
      </dgm:prSet>
      <dgm:spPr/>
    </dgm:pt>
    <dgm:pt modelId="{6099469C-C3FB-4F13-853B-6A151BBB2864}" type="pres">
      <dgm:prSet presAssocID="{95374628-4553-47BD-8B6E-AE0139BA6A35}" presName="titleText2" presStyleLbl="fgAcc1" presStyleIdx="6" presStyleCnt="8">
        <dgm:presLayoutVars>
          <dgm:chMax val="0"/>
          <dgm:chPref val="0"/>
        </dgm:presLayoutVars>
      </dgm:prSet>
      <dgm:spPr/>
    </dgm:pt>
    <dgm:pt modelId="{84A5E23B-AF0D-4704-9F3C-CE4E7DDB46E7}" type="pres">
      <dgm:prSet presAssocID="{95374628-4553-47BD-8B6E-AE0139BA6A35}" presName="rootConnector" presStyleLbl="node4" presStyleIdx="0" presStyleCnt="0"/>
      <dgm:spPr/>
    </dgm:pt>
    <dgm:pt modelId="{9CA42BC8-163F-4BDA-978D-67481AF8DFA4}" type="pres">
      <dgm:prSet presAssocID="{95374628-4553-47BD-8B6E-AE0139BA6A35}" presName="hierChild4" presStyleCnt="0"/>
      <dgm:spPr/>
    </dgm:pt>
    <dgm:pt modelId="{28F638A3-F357-419A-A42A-7257BABAF8D9}" type="pres">
      <dgm:prSet presAssocID="{95374628-4553-47BD-8B6E-AE0139BA6A35}" presName="hierChild5" presStyleCnt="0"/>
      <dgm:spPr/>
    </dgm:pt>
    <dgm:pt modelId="{7010552E-B1D0-43AD-B98E-40525FBAB581}" type="pres">
      <dgm:prSet presAssocID="{E1AB314B-E698-4B40-A5A1-FB3DE4BCC95C}" presName="hierChild5" presStyleCnt="0"/>
      <dgm:spPr/>
    </dgm:pt>
    <dgm:pt modelId="{86B0CBAD-1AB9-498E-8CE3-A6281678D61B}" type="pres">
      <dgm:prSet presAssocID="{B64DB1FF-7803-4B15-ACCC-9D05A24E02C2}" presName="hierChild5" presStyleCnt="0"/>
      <dgm:spPr/>
    </dgm:pt>
    <dgm:pt modelId="{D70BED91-A933-435B-8445-F47F1FB7F8EA}" type="pres">
      <dgm:prSet presAssocID="{989A62D6-4169-41B5-A76B-871AB56164D4}" presName="Name37" presStyleLbl="parChTrans1D2" presStyleIdx="1" presStyleCnt="2"/>
      <dgm:spPr/>
    </dgm:pt>
    <dgm:pt modelId="{FF3385E7-EDCA-45AD-BECA-BB15217EAB6F}" type="pres">
      <dgm:prSet presAssocID="{C75B261F-B5D1-4619-BFD0-9016924E5F65}" presName="hierRoot2" presStyleCnt="0">
        <dgm:presLayoutVars>
          <dgm:hierBranch val="init"/>
        </dgm:presLayoutVars>
      </dgm:prSet>
      <dgm:spPr/>
    </dgm:pt>
    <dgm:pt modelId="{CA4D2759-66C6-4987-9388-ADD998C54BE0}" type="pres">
      <dgm:prSet presAssocID="{C75B261F-B5D1-4619-BFD0-9016924E5F65}" presName="rootComposite" presStyleCnt="0"/>
      <dgm:spPr/>
    </dgm:pt>
    <dgm:pt modelId="{A718087F-B5B0-428C-BB3A-66C198847C2B}" type="pres">
      <dgm:prSet presAssocID="{C75B261F-B5D1-4619-BFD0-9016924E5F65}" presName="rootText" presStyleLbl="node1" presStyleIdx="7" presStyleCnt="8" custScaleX="167191">
        <dgm:presLayoutVars>
          <dgm:chMax/>
          <dgm:chPref val="3"/>
        </dgm:presLayoutVars>
      </dgm:prSet>
      <dgm:spPr/>
    </dgm:pt>
    <dgm:pt modelId="{9C078269-A349-4481-9237-5FAA611BFCA4}" type="pres">
      <dgm:prSet presAssocID="{C75B261F-B5D1-4619-BFD0-9016924E5F65}" presName="titleText2" presStyleLbl="fgAcc1" presStyleIdx="7" presStyleCnt="8" custScaleX="215774" custScaleY="181071" custLinFactNeighborX="15552" custLinFactNeighborY="30645">
        <dgm:presLayoutVars>
          <dgm:chMax val="0"/>
          <dgm:chPref val="0"/>
        </dgm:presLayoutVars>
      </dgm:prSet>
      <dgm:spPr/>
    </dgm:pt>
    <dgm:pt modelId="{7B6ADC0F-D8C9-49D2-8C1D-F3BC181D8B7F}" type="pres">
      <dgm:prSet presAssocID="{C75B261F-B5D1-4619-BFD0-9016924E5F65}" presName="rootConnector" presStyleLbl="node2" presStyleIdx="0" presStyleCnt="0"/>
      <dgm:spPr/>
    </dgm:pt>
    <dgm:pt modelId="{8FCECC3D-6B74-4253-9D55-A6DF9B8A2905}" type="pres">
      <dgm:prSet presAssocID="{C75B261F-B5D1-4619-BFD0-9016924E5F65}" presName="hierChild4" presStyleCnt="0"/>
      <dgm:spPr/>
    </dgm:pt>
    <dgm:pt modelId="{1554353B-DABF-4DC9-8ED5-1D177D056740}" type="pres">
      <dgm:prSet presAssocID="{C75B261F-B5D1-4619-BFD0-9016924E5F65}" presName="hierChild5" presStyleCnt="0"/>
      <dgm:spPr/>
    </dgm:pt>
    <dgm:pt modelId="{AC57A95F-B084-461F-8EDF-C7289FE21EBF}" type="pres">
      <dgm:prSet presAssocID="{4790D334-C84D-414A-81CD-E52B75DDF409}" presName="hierChild3" presStyleCnt="0"/>
      <dgm:spPr/>
    </dgm:pt>
  </dgm:ptLst>
  <dgm:cxnLst>
    <dgm:cxn modelId="{0031A404-6452-4399-9D06-A9FDCE822F5C}" type="presOf" srcId="{F2C2F438-D536-476E-BA67-26348673684E}" destId="{9C078269-A349-4481-9237-5FAA611BFCA4}" srcOrd="0" destOrd="0" presId="urn:microsoft.com/office/officeart/2008/layout/NameandTitleOrganizationalChart"/>
    <dgm:cxn modelId="{FEC9E407-6577-4597-BB04-9FEC13780AAF}" type="presOf" srcId="{D57F5176-8E72-4B7C-A5DA-393C93E12B67}" destId="{03E29610-858C-4635-BC3A-477777D027E8}" srcOrd="0" destOrd="0" presId="urn:microsoft.com/office/officeart/2008/layout/NameandTitleOrganizationalChart"/>
    <dgm:cxn modelId="{90AD260E-CFCC-44BD-AE2E-A646570409AF}" type="presOf" srcId="{7821CAC8-732E-44CD-8BFC-56DE2C8E755C}" destId="{23894EDA-0F30-4026-9D50-7CAAC7058246}" srcOrd="0" destOrd="0" presId="urn:microsoft.com/office/officeart/2008/layout/NameandTitleOrganizationalChart"/>
    <dgm:cxn modelId="{1DF39B21-E42F-4768-AAF1-5F5BB6EFAE94}" type="presOf" srcId="{756F5D79-1E82-4824-90CF-381394AD76CD}" destId="{6099469C-C3FB-4F13-853B-6A151BBB2864}" srcOrd="0" destOrd="0" presId="urn:microsoft.com/office/officeart/2008/layout/NameandTitleOrganizationalChart"/>
    <dgm:cxn modelId="{FE837726-8C4F-4DD3-92A7-65A1D6801E44}" type="presOf" srcId="{90B1106A-0E4D-4FAD-A453-2BE81090203E}" destId="{B53B8ACC-5C83-46B2-8ACF-FC0A086F0C46}" srcOrd="0" destOrd="0" presId="urn:microsoft.com/office/officeart/2008/layout/NameandTitleOrganizationalChart"/>
    <dgm:cxn modelId="{41679F2F-1C9C-47BA-9AE5-0A5944507D2F}" type="presOf" srcId="{989A62D6-4169-41B5-A76B-871AB56164D4}" destId="{D70BED91-A933-435B-8445-F47F1FB7F8EA}" srcOrd="0" destOrd="0" presId="urn:microsoft.com/office/officeart/2008/layout/NameandTitleOrganizationalChart"/>
    <dgm:cxn modelId="{DEEAE42F-9849-467D-8BCB-501DA52C24D7}" type="presOf" srcId="{95374628-4553-47BD-8B6E-AE0139BA6A35}" destId="{84A5E23B-AF0D-4704-9F3C-CE4E7DDB46E7}" srcOrd="1" destOrd="0" presId="urn:microsoft.com/office/officeart/2008/layout/NameandTitleOrganizationalChart"/>
    <dgm:cxn modelId="{4839C835-6C95-4CA7-B975-3DAF4E896031}" srcId="{E1AB314B-E698-4B40-A5A1-FB3DE4BCC95C}" destId="{70242070-1A96-4ED2-AB06-E8BF2D642C23}" srcOrd="1" destOrd="0" parTransId="{D57F5176-8E72-4B7C-A5DA-393C93E12B67}" sibTransId="{2AC0AFAA-82E2-4F90-B93B-E9DDA83C556A}"/>
    <dgm:cxn modelId="{04D36739-FE2B-4D1B-A553-57A01E3FE11E}" srcId="{4790D334-C84D-414A-81CD-E52B75DDF409}" destId="{B64DB1FF-7803-4B15-ACCC-9D05A24E02C2}" srcOrd="0" destOrd="0" parTransId="{72E27A08-14A8-4B43-BB55-A99033B6B054}" sibTransId="{8F265B5F-FBBD-4FF6-9E4E-DA36DD6DC669}"/>
    <dgm:cxn modelId="{F010845B-4475-4976-BAC1-3660B1C642B7}" srcId="{B64DB1FF-7803-4B15-ACCC-9D05A24E02C2}" destId="{43D2B7B1-3B14-4655-B086-C54227FB7E10}" srcOrd="1" destOrd="0" parTransId="{D68AC1BA-1E86-4833-85C6-FA57F2CAC543}" sibTransId="{7821CAC8-732E-44CD-8BFC-56DE2C8E755C}"/>
    <dgm:cxn modelId="{D9AEB862-58D8-4062-B29D-29B59FF1FA32}" type="presOf" srcId="{E1AB314B-E698-4B40-A5A1-FB3DE4BCC95C}" destId="{C27BFA36-A917-4ED9-A201-1B10726119AA}" srcOrd="1" destOrd="0" presId="urn:microsoft.com/office/officeart/2008/layout/NameandTitleOrganizationalChart"/>
    <dgm:cxn modelId="{774EBA43-A5B4-4BCD-8D4E-7408B428352D}" type="presOf" srcId="{43D2B7B1-3B14-4655-B086-C54227FB7E10}" destId="{E4E27B3A-486D-4160-91F5-C8CF85B9FF4B}" srcOrd="0" destOrd="0" presId="urn:microsoft.com/office/officeart/2008/layout/NameandTitleOrganizationalChart"/>
    <dgm:cxn modelId="{6485FC43-F221-405A-9C69-A5525FDF1DA6}" type="presOf" srcId="{1A0ABB1D-E8BE-4DB1-98CF-48ADAFE1FEA3}" destId="{9F8CA894-627A-4E67-95D8-9F497F222A3D}" srcOrd="0" destOrd="0" presId="urn:microsoft.com/office/officeart/2008/layout/NameandTitleOrganizationalChart"/>
    <dgm:cxn modelId="{C3F89149-91DD-4B7A-BD64-E7BB48E24B63}" type="presOf" srcId="{C75B261F-B5D1-4619-BFD0-9016924E5F65}" destId="{A718087F-B5B0-428C-BB3A-66C198847C2B}" srcOrd="0" destOrd="0" presId="urn:microsoft.com/office/officeart/2008/layout/NameandTitleOrganizationalChart"/>
    <dgm:cxn modelId="{01C88E6D-DD77-4674-AAEE-4A6729200ECD}" type="presOf" srcId="{4790D334-C84D-414A-81CD-E52B75DDF409}" destId="{3BF028C9-715A-46EC-B5A1-7A4C739E8E4A}" srcOrd="1" destOrd="0" presId="urn:microsoft.com/office/officeart/2008/layout/NameandTitleOrganizationalChart"/>
    <dgm:cxn modelId="{4CEBCD71-2194-4CE3-8CE5-7EE088FE152C}" srcId="{E1AB314B-E698-4B40-A5A1-FB3DE4BCC95C}" destId="{707DC07A-E379-4EB5-BBA7-F8B4D13ECDA3}" srcOrd="0" destOrd="0" parTransId="{CCA52BCA-5F69-4F41-826D-0C214C573F4A}" sibTransId="{52C85EA0-0035-482A-83F2-C2B67AA48E69}"/>
    <dgm:cxn modelId="{DA699872-E17D-4316-A633-7C8F6D47D3CE}" type="presOf" srcId="{72E27A08-14A8-4B43-BB55-A99033B6B054}" destId="{02B8422C-D8B3-4374-A425-A33F42A68528}" srcOrd="0" destOrd="0" presId="urn:microsoft.com/office/officeart/2008/layout/NameandTitleOrganizationalChart"/>
    <dgm:cxn modelId="{71AFC252-5623-4E7E-B14D-CF5D967D7CDB}" type="presOf" srcId="{91F27065-AD95-445C-90FD-17E2FA998CD4}" destId="{65412026-D6BE-4B08-A1C4-901B651A4A1B}" srcOrd="0" destOrd="0" presId="urn:microsoft.com/office/officeart/2008/layout/NameandTitleOrganizationalChart"/>
    <dgm:cxn modelId="{90C8788B-FB7D-4C8D-A559-BCEFFB878017}" type="presOf" srcId="{505A7544-465A-4AC2-8C10-BCF3354ECE13}" destId="{1CD28CA2-72E8-4FCC-9D7D-061E28EABBBD}" srcOrd="0" destOrd="0" presId="urn:microsoft.com/office/officeart/2008/layout/NameandTitleOrganizationalChart"/>
    <dgm:cxn modelId="{225AC38C-1581-4998-81DD-E4B140500801}" type="presOf" srcId="{707DC07A-E379-4EB5-BBA7-F8B4D13ECDA3}" destId="{10184D2D-DB9D-4509-A7E2-4F9EE2CAF51C}" srcOrd="0" destOrd="0" presId="urn:microsoft.com/office/officeart/2008/layout/NameandTitleOrganizationalChart"/>
    <dgm:cxn modelId="{F1DEC294-2446-482B-9914-A3B6AA1413BC}" type="presOf" srcId="{82F1257D-8E0D-438F-9ECB-AA5E77301AC4}" destId="{3F5AD1AE-570F-4065-A9DE-E9DEA7F2A815}" srcOrd="0" destOrd="0" presId="urn:microsoft.com/office/officeart/2008/layout/NameandTitleOrganizationalChart"/>
    <dgm:cxn modelId="{900E739E-C3C5-4D82-8A57-A73A5917A9E4}" type="presOf" srcId="{2AC0AFAA-82E2-4F90-B93B-E9DDA83C556A}" destId="{FBECD47B-5058-4774-8D15-4728C70A991A}" srcOrd="0" destOrd="0" presId="urn:microsoft.com/office/officeart/2008/layout/NameandTitleOrganizationalChart"/>
    <dgm:cxn modelId="{D33601A0-CE6E-4A8B-98D4-987428B55E6B}" type="presOf" srcId="{E1AB314B-E698-4B40-A5A1-FB3DE4BCC95C}" destId="{D2C163F4-4F38-4C20-A46E-0D3DB3FB470D}" srcOrd="0" destOrd="0" presId="urn:microsoft.com/office/officeart/2008/layout/NameandTitleOrganizationalChart"/>
    <dgm:cxn modelId="{118A11A1-128C-4DB5-AE6A-753BF1D689F9}" type="presOf" srcId="{C75B261F-B5D1-4619-BFD0-9016924E5F65}" destId="{7B6ADC0F-D8C9-49D2-8C1D-F3BC181D8B7F}" srcOrd="1" destOrd="0" presId="urn:microsoft.com/office/officeart/2008/layout/NameandTitleOrganizationalChart"/>
    <dgm:cxn modelId="{31EBEAA9-3436-4163-B5B3-8A98CEB57FD9}" type="presOf" srcId="{43D2B7B1-3B14-4655-B086-C54227FB7E10}" destId="{92811693-AC05-4391-9746-EF41246F7B49}" srcOrd="1" destOrd="0" presId="urn:microsoft.com/office/officeart/2008/layout/NameandTitleOrganizationalChart"/>
    <dgm:cxn modelId="{8BE1B8AB-6A9F-4F3D-9327-1EBAF7BC98E4}" type="presOf" srcId="{707DC07A-E379-4EB5-BBA7-F8B4D13ECDA3}" destId="{FA3C14A5-202F-49C6-8B04-5BBF18A50C69}" srcOrd="1" destOrd="0" presId="urn:microsoft.com/office/officeart/2008/layout/NameandTitleOrganizationalChart"/>
    <dgm:cxn modelId="{CC3198AC-F7CB-44FF-9478-26B5598966A0}" type="presOf" srcId="{4790D334-C84D-414A-81CD-E52B75DDF409}" destId="{EAB78958-F1D1-4764-BF4C-5CA6C1E48432}" srcOrd="0" destOrd="0" presId="urn:microsoft.com/office/officeart/2008/layout/NameandTitleOrganizationalChart"/>
    <dgm:cxn modelId="{399094B3-3124-430B-9E26-AEAFE66B5219}" type="presOf" srcId="{70242070-1A96-4ED2-AB06-E8BF2D642C23}" destId="{A470D2C3-16CF-4536-BB88-1625BC5E0AF9}" srcOrd="0" destOrd="0" presId="urn:microsoft.com/office/officeart/2008/layout/NameandTitleOrganizationalChart"/>
    <dgm:cxn modelId="{1EE8A9B3-26DB-4223-81B1-8D11F73B1962}" type="presOf" srcId="{52C85EA0-0035-482A-83F2-C2B67AA48E69}" destId="{9A8F3720-20D5-4B1C-873C-EB93055E2355}" srcOrd="0" destOrd="0" presId="urn:microsoft.com/office/officeart/2008/layout/NameandTitleOrganizationalChart"/>
    <dgm:cxn modelId="{E304B8B3-DCC4-4DFB-AD05-289639224247}" type="presOf" srcId="{1A0ABB1D-E8BE-4DB1-98CF-48ADAFE1FEA3}" destId="{A2A842E4-A1EA-4138-B443-B58BB59550C4}" srcOrd="1" destOrd="0" presId="urn:microsoft.com/office/officeart/2008/layout/NameandTitleOrganizationalChart"/>
    <dgm:cxn modelId="{D2B8BCBA-6842-481E-8A5E-FA3CF241ADBA}" type="presOf" srcId="{95374628-4553-47BD-8B6E-AE0139BA6A35}" destId="{1B663790-EE64-47FC-8C59-CE82F14DBFCF}" srcOrd="0" destOrd="0" presId="urn:microsoft.com/office/officeart/2008/layout/NameandTitleOrganizationalChart"/>
    <dgm:cxn modelId="{3A2FF6BB-6A49-4C67-9754-1192B625E43A}" srcId="{0D1406E3-ED22-4F74-928C-87736052AC7A}" destId="{4790D334-C84D-414A-81CD-E52B75DDF409}" srcOrd="0" destOrd="0" parTransId="{DF6247D4-8502-431C-A797-E6251BC3B500}" sibTransId="{505A7544-465A-4AC2-8C10-BCF3354ECE13}"/>
    <dgm:cxn modelId="{1F24C8BD-011D-454E-A5B9-ED7545DC6D49}" type="presOf" srcId="{CCA52BCA-5F69-4F41-826D-0C214C573F4A}" destId="{4AA346AC-60FB-4838-8003-4E199A52701B}" srcOrd="0" destOrd="0" presId="urn:microsoft.com/office/officeart/2008/layout/NameandTitleOrganizationalChart"/>
    <dgm:cxn modelId="{21479BC2-1124-4720-A6DD-707C9632104A}" type="presOf" srcId="{7AFA9E60-9BDF-44C8-9700-EE9B436D7EA3}" destId="{137A948D-012F-43E5-884D-6AB94208B60E}" srcOrd="0" destOrd="0" presId="urn:microsoft.com/office/officeart/2008/layout/NameandTitleOrganizationalChart"/>
    <dgm:cxn modelId="{AE9D64C3-A469-471D-9500-32B7258E04D8}" srcId="{B64DB1FF-7803-4B15-ACCC-9D05A24E02C2}" destId="{1A0ABB1D-E8BE-4DB1-98CF-48ADAFE1FEA3}" srcOrd="0" destOrd="0" parTransId="{90B1106A-0E4D-4FAD-A453-2BE81090203E}" sibTransId="{7AFA9E60-9BDF-44C8-9700-EE9B436D7EA3}"/>
    <dgm:cxn modelId="{B6009FC3-C4EE-4C1B-988E-72674B91FE70}" srcId="{E1AB314B-E698-4B40-A5A1-FB3DE4BCC95C}" destId="{95374628-4553-47BD-8B6E-AE0139BA6A35}" srcOrd="2" destOrd="0" parTransId="{CA9F0D13-48CB-43B9-B3DA-55FA6E80F78C}" sibTransId="{756F5D79-1E82-4824-90CF-381394AD76CD}"/>
    <dgm:cxn modelId="{351935C6-EA1B-4AC4-8732-6C2544F75D79}" type="presOf" srcId="{CA9F0D13-48CB-43B9-B3DA-55FA6E80F78C}" destId="{4B3B2BCD-BEA8-495A-9232-2D68E2906F3B}" srcOrd="0" destOrd="0" presId="urn:microsoft.com/office/officeart/2008/layout/NameandTitleOrganizationalChart"/>
    <dgm:cxn modelId="{2DE95DC7-6C50-497E-97B8-8006EF4586E1}" type="presOf" srcId="{D68AC1BA-1E86-4833-85C6-FA57F2CAC543}" destId="{D2418BC2-0268-4719-A3A5-85978B209330}" srcOrd="0" destOrd="0" presId="urn:microsoft.com/office/officeart/2008/layout/NameandTitleOrganizationalChart"/>
    <dgm:cxn modelId="{621BC6CA-720F-40D2-BB34-A2AD6EC06B78}" type="presOf" srcId="{8F265B5F-FBBD-4FF6-9E4E-DA36DD6DC669}" destId="{F09D7C17-0C49-4F56-9E5A-3BDFBCE43A28}" srcOrd="0" destOrd="0" presId="urn:microsoft.com/office/officeart/2008/layout/NameandTitleOrganizationalChart"/>
    <dgm:cxn modelId="{B42F96CE-6C6F-4C4F-BCAF-6DB8A7BC28A6}" type="presOf" srcId="{B64DB1FF-7803-4B15-ACCC-9D05A24E02C2}" destId="{722490E9-BD4B-4018-9403-0A799599F967}" srcOrd="0" destOrd="0" presId="urn:microsoft.com/office/officeart/2008/layout/NameandTitleOrganizationalChart"/>
    <dgm:cxn modelId="{2A4B55D6-DDA3-4AF3-B3E1-68C36C7E51AC}" type="presOf" srcId="{0D1406E3-ED22-4F74-928C-87736052AC7A}" destId="{338BF8AF-B51E-42D0-88E5-AB293807F320}" srcOrd="0" destOrd="0" presId="urn:microsoft.com/office/officeart/2008/layout/NameandTitleOrganizationalChart"/>
    <dgm:cxn modelId="{ACB538DD-A2A8-4857-ABB9-89CE5E2461D0}" srcId="{4790D334-C84D-414A-81CD-E52B75DDF409}" destId="{C75B261F-B5D1-4619-BFD0-9016924E5F65}" srcOrd="1" destOrd="0" parTransId="{989A62D6-4169-41B5-A76B-871AB56164D4}" sibTransId="{F2C2F438-D536-476E-BA67-26348673684E}"/>
    <dgm:cxn modelId="{87D2D5EA-7B32-41D9-AF80-CFA01137FD49}" type="presOf" srcId="{70242070-1A96-4ED2-AB06-E8BF2D642C23}" destId="{3FB25D9A-CD58-4542-BE0D-E8CEF1CF4AF2}" srcOrd="1" destOrd="0" presId="urn:microsoft.com/office/officeart/2008/layout/NameandTitleOrganizationalChart"/>
    <dgm:cxn modelId="{7230FFFA-DB82-400B-9463-7BD93E7DB30A}" type="presOf" srcId="{B64DB1FF-7803-4B15-ACCC-9D05A24E02C2}" destId="{04E13856-E8AA-4DBA-88CB-3A304B790190}" srcOrd="1" destOrd="0" presId="urn:microsoft.com/office/officeart/2008/layout/NameandTitleOrganizationalChart"/>
    <dgm:cxn modelId="{D3DF68FD-78B7-4F95-B8B8-0B448020B0E8}" srcId="{B64DB1FF-7803-4B15-ACCC-9D05A24E02C2}" destId="{E1AB314B-E698-4B40-A5A1-FB3DE4BCC95C}" srcOrd="2" destOrd="0" parTransId="{91F27065-AD95-445C-90FD-17E2FA998CD4}" sibTransId="{82F1257D-8E0D-438F-9ECB-AA5E77301AC4}"/>
    <dgm:cxn modelId="{4AE41D11-A5EC-477F-A532-1A77E21756B9}" type="presParOf" srcId="{338BF8AF-B51E-42D0-88E5-AB293807F320}" destId="{DDF2D7C7-0A2D-4060-8BE6-8590730FE2A0}" srcOrd="0" destOrd="0" presId="urn:microsoft.com/office/officeart/2008/layout/NameandTitleOrganizationalChart"/>
    <dgm:cxn modelId="{B441E352-3D20-4FB5-888C-20CD19367C6E}" type="presParOf" srcId="{DDF2D7C7-0A2D-4060-8BE6-8590730FE2A0}" destId="{51EE0132-7656-472F-827B-F49D813DF4C0}" srcOrd="0" destOrd="0" presId="urn:microsoft.com/office/officeart/2008/layout/NameandTitleOrganizationalChart"/>
    <dgm:cxn modelId="{CB28771D-3B88-4C47-BA7D-458D08A8BA07}" type="presParOf" srcId="{51EE0132-7656-472F-827B-F49D813DF4C0}" destId="{EAB78958-F1D1-4764-BF4C-5CA6C1E48432}" srcOrd="0" destOrd="0" presId="urn:microsoft.com/office/officeart/2008/layout/NameandTitleOrganizationalChart"/>
    <dgm:cxn modelId="{B3141A76-6E9D-4DF0-A1CA-A91A1C63BC26}" type="presParOf" srcId="{51EE0132-7656-472F-827B-F49D813DF4C0}" destId="{1CD28CA2-72E8-4FCC-9D7D-061E28EABBBD}" srcOrd="1" destOrd="0" presId="urn:microsoft.com/office/officeart/2008/layout/NameandTitleOrganizationalChart"/>
    <dgm:cxn modelId="{FFB38815-D03F-47DD-9DB2-D7B22D4D3CE9}" type="presParOf" srcId="{51EE0132-7656-472F-827B-F49D813DF4C0}" destId="{3BF028C9-715A-46EC-B5A1-7A4C739E8E4A}" srcOrd="2" destOrd="0" presId="urn:microsoft.com/office/officeart/2008/layout/NameandTitleOrganizationalChart"/>
    <dgm:cxn modelId="{EB15694D-3FB1-4F58-9264-8354E797A945}" type="presParOf" srcId="{DDF2D7C7-0A2D-4060-8BE6-8590730FE2A0}" destId="{349BA9F2-417C-40F8-B694-54ADC1472D88}" srcOrd="1" destOrd="0" presId="urn:microsoft.com/office/officeart/2008/layout/NameandTitleOrganizationalChart"/>
    <dgm:cxn modelId="{8A940768-0B3C-4593-AE18-EC8BE9265B9C}" type="presParOf" srcId="{349BA9F2-417C-40F8-B694-54ADC1472D88}" destId="{02B8422C-D8B3-4374-A425-A33F42A68528}" srcOrd="0" destOrd="0" presId="urn:microsoft.com/office/officeart/2008/layout/NameandTitleOrganizationalChart"/>
    <dgm:cxn modelId="{64BAC503-4E28-49CC-8A9A-86383E8F53F4}" type="presParOf" srcId="{349BA9F2-417C-40F8-B694-54ADC1472D88}" destId="{8A332CF5-7BBB-48C6-AFDD-3A3CBB586265}" srcOrd="1" destOrd="0" presId="urn:microsoft.com/office/officeart/2008/layout/NameandTitleOrganizationalChart"/>
    <dgm:cxn modelId="{1EC56501-9798-408D-BDDB-AE2F90D7AD33}" type="presParOf" srcId="{8A332CF5-7BBB-48C6-AFDD-3A3CBB586265}" destId="{6E52477F-DB6E-4D4B-AC11-6F195B1AAAB4}" srcOrd="0" destOrd="0" presId="urn:microsoft.com/office/officeart/2008/layout/NameandTitleOrganizationalChart"/>
    <dgm:cxn modelId="{855F1CB0-9AC4-4DC8-AD0E-8C109E0B1692}" type="presParOf" srcId="{6E52477F-DB6E-4D4B-AC11-6F195B1AAAB4}" destId="{722490E9-BD4B-4018-9403-0A799599F967}" srcOrd="0" destOrd="0" presId="urn:microsoft.com/office/officeart/2008/layout/NameandTitleOrganizationalChart"/>
    <dgm:cxn modelId="{8503701E-866C-4039-806A-5A40F55688CF}" type="presParOf" srcId="{6E52477F-DB6E-4D4B-AC11-6F195B1AAAB4}" destId="{F09D7C17-0C49-4F56-9E5A-3BDFBCE43A28}" srcOrd="1" destOrd="0" presId="urn:microsoft.com/office/officeart/2008/layout/NameandTitleOrganizationalChart"/>
    <dgm:cxn modelId="{5BAD6C47-8652-4A7F-8542-B4E2CBE033D1}" type="presParOf" srcId="{6E52477F-DB6E-4D4B-AC11-6F195B1AAAB4}" destId="{04E13856-E8AA-4DBA-88CB-3A304B790190}" srcOrd="2" destOrd="0" presId="urn:microsoft.com/office/officeart/2008/layout/NameandTitleOrganizationalChart"/>
    <dgm:cxn modelId="{E3C3DC69-2E15-4E18-908A-EDF535064162}" type="presParOf" srcId="{8A332CF5-7BBB-48C6-AFDD-3A3CBB586265}" destId="{EC6465F7-C14E-4C16-B529-1DD2F7170D26}" srcOrd="1" destOrd="0" presId="urn:microsoft.com/office/officeart/2008/layout/NameandTitleOrganizationalChart"/>
    <dgm:cxn modelId="{1CDB7373-1977-4130-8DF9-894A9F16F1DA}" type="presParOf" srcId="{EC6465F7-C14E-4C16-B529-1DD2F7170D26}" destId="{B53B8ACC-5C83-46B2-8ACF-FC0A086F0C46}" srcOrd="0" destOrd="0" presId="urn:microsoft.com/office/officeart/2008/layout/NameandTitleOrganizationalChart"/>
    <dgm:cxn modelId="{831BA2A5-B181-45FF-AED0-0F1BECADC2EF}" type="presParOf" srcId="{EC6465F7-C14E-4C16-B529-1DD2F7170D26}" destId="{2F6C33CF-30F7-4F0C-BF47-83CBBA17C232}" srcOrd="1" destOrd="0" presId="urn:microsoft.com/office/officeart/2008/layout/NameandTitleOrganizationalChart"/>
    <dgm:cxn modelId="{3477D51A-D4EA-4299-A346-21AF82C9665E}" type="presParOf" srcId="{2F6C33CF-30F7-4F0C-BF47-83CBBA17C232}" destId="{7C20DBB0-8BDE-4287-88BA-6C22E5795CB4}" srcOrd="0" destOrd="0" presId="urn:microsoft.com/office/officeart/2008/layout/NameandTitleOrganizationalChart"/>
    <dgm:cxn modelId="{26D18D7B-376E-4CB8-93D9-373E523ED3D2}" type="presParOf" srcId="{7C20DBB0-8BDE-4287-88BA-6C22E5795CB4}" destId="{9F8CA894-627A-4E67-95D8-9F497F222A3D}" srcOrd="0" destOrd="0" presId="urn:microsoft.com/office/officeart/2008/layout/NameandTitleOrganizationalChart"/>
    <dgm:cxn modelId="{7984C8A7-1CF1-411D-B338-7F615A84BA40}" type="presParOf" srcId="{7C20DBB0-8BDE-4287-88BA-6C22E5795CB4}" destId="{137A948D-012F-43E5-884D-6AB94208B60E}" srcOrd="1" destOrd="0" presId="urn:microsoft.com/office/officeart/2008/layout/NameandTitleOrganizationalChart"/>
    <dgm:cxn modelId="{85138832-2814-4BC7-B11E-1B3EBFE82743}" type="presParOf" srcId="{7C20DBB0-8BDE-4287-88BA-6C22E5795CB4}" destId="{A2A842E4-A1EA-4138-B443-B58BB59550C4}" srcOrd="2" destOrd="0" presId="urn:microsoft.com/office/officeart/2008/layout/NameandTitleOrganizationalChart"/>
    <dgm:cxn modelId="{6F54A04B-CFE0-4BA6-8ED7-5A8F2DE2F1EB}" type="presParOf" srcId="{2F6C33CF-30F7-4F0C-BF47-83CBBA17C232}" destId="{441449B5-9BBA-4E09-8ACC-BBCD3CA7D743}" srcOrd="1" destOrd="0" presId="urn:microsoft.com/office/officeart/2008/layout/NameandTitleOrganizationalChart"/>
    <dgm:cxn modelId="{65D01E8F-EBC3-4C54-9077-86AC336E9797}" type="presParOf" srcId="{2F6C33CF-30F7-4F0C-BF47-83CBBA17C232}" destId="{9D7BE2FB-14E0-4270-A680-A93DEF77D40C}" srcOrd="2" destOrd="0" presId="urn:microsoft.com/office/officeart/2008/layout/NameandTitleOrganizationalChart"/>
    <dgm:cxn modelId="{1E1893B7-CFBC-4CBB-8C3E-E4C439EEE0F6}" type="presParOf" srcId="{EC6465F7-C14E-4C16-B529-1DD2F7170D26}" destId="{D2418BC2-0268-4719-A3A5-85978B209330}" srcOrd="2" destOrd="0" presId="urn:microsoft.com/office/officeart/2008/layout/NameandTitleOrganizationalChart"/>
    <dgm:cxn modelId="{841F97D5-FCE5-475A-A366-C8927FE33C11}" type="presParOf" srcId="{EC6465F7-C14E-4C16-B529-1DD2F7170D26}" destId="{398D5758-25E0-4B2B-AF79-14F004916AF4}" srcOrd="3" destOrd="0" presId="urn:microsoft.com/office/officeart/2008/layout/NameandTitleOrganizationalChart"/>
    <dgm:cxn modelId="{0B0F2C0C-A8D9-4DE3-A355-A18A0610CB4F}" type="presParOf" srcId="{398D5758-25E0-4B2B-AF79-14F004916AF4}" destId="{D7994CE1-2ECD-4F74-8C59-B381CBF34AB6}" srcOrd="0" destOrd="0" presId="urn:microsoft.com/office/officeart/2008/layout/NameandTitleOrganizationalChart"/>
    <dgm:cxn modelId="{30DE2F9A-C4E6-448E-BC0A-EEB84AD4566A}" type="presParOf" srcId="{D7994CE1-2ECD-4F74-8C59-B381CBF34AB6}" destId="{E4E27B3A-486D-4160-91F5-C8CF85B9FF4B}" srcOrd="0" destOrd="0" presId="urn:microsoft.com/office/officeart/2008/layout/NameandTitleOrganizationalChart"/>
    <dgm:cxn modelId="{F0F797C4-A95E-49E3-A9E5-010E08B081D8}" type="presParOf" srcId="{D7994CE1-2ECD-4F74-8C59-B381CBF34AB6}" destId="{23894EDA-0F30-4026-9D50-7CAAC7058246}" srcOrd="1" destOrd="0" presId="urn:microsoft.com/office/officeart/2008/layout/NameandTitleOrganizationalChart"/>
    <dgm:cxn modelId="{101AE4BB-05C9-4577-8063-F1D31997FE1A}" type="presParOf" srcId="{D7994CE1-2ECD-4F74-8C59-B381CBF34AB6}" destId="{92811693-AC05-4391-9746-EF41246F7B49}" srcOrd="2" destOrd="0" presId="urn:microsoft.com/office/officeart/2008/layout/NameandTitleOrganizationalChart"/>
    <dgm:cxn modelId="{B92CD35E-137F-4CFE-A714-783D54DFA90D}" type="presParOf" srcId="{398D5758-25E0-4B2B-AF79-14F004916AF4}" destId="{E2559D44-98AB-41ED-AF7E-CB3A50DF23EB}" srcOrd="1" destOrd="0" presId="urn:microsoft.com/office/officeart/2008/layout/NameandTitleOrganizationalChart"/>
    <dgm:cxn modelId="{21E8F0FB-9667-444D-9C8D-CD451010F67E}" type="presParOf" srcId="{398D5758-25E0-4B2B-AF79-14F004916AF4}" destId="{9D8A11FA-082D-4F6F-850D-C9E1E332BD9D}" srcOrd="2" destOrd="0" presId="urn:microsoft.com/office/officeart/2008/layout/NameandTitleOrganizationalChart"/>
    <dgm:cxn modelId="{321CD12F-A619-499D-BC90-CDE2358FD601}" type="presParOf" srcId="{EC6465F7-C14E-4C16-B529-1DD2F7170D26}" destId="{65412026-D6BE-4B08-A1C4-901B651A4A1B}" srcOrd="4" destOrd="0" presId="urn:microsoft.com/office/officeart/2008/layout/NameandTitleOrganizationalChart"/>
    <dgm:cxn modelId="{D3E803AB-C501-45C5-ADC4-46944921A1A6}" type="presParOf" srcId="{EC6465F7-C14E-4C16-B529-1DD2F7170D26}" destId="{8038B508-B01A-41DF-A762-05EC302CA83A}" srcOrd="5" destOrd="0" presId="urn:microsoft.com/office/officeart/2008/layout/NameandTitleOrganizationalChart"/>
    <dgm:cxn modelId="{C9C342C7-25D6-41B9-AA73-92BF9A1732B7}" type="presParOf" srcId="{8038B508-B01A-41DF-A762-05EC302CA83A}" destId="{4B50AEE0-AA32-43A7-BFAD-297104764D1C}" srcOrd="0" destOrd="0" presId="urn:microsoft.com/office/officeart/2008/layout/NameandTitleOrganizationalChart"/>
    <dgm:cxn modelId="{3E890B39-2D22-42E9-907D-C9709B252A5C}" type="presParOf" srcId="{4B50AEE0-AA32-43A7-BFAD-297104764D1C}" destId="{D2C163F4-4F38-4C20-A46E-0D3DB3FB470D}" srcOrd="0" destOrd="0" presId="urn:microsoft.com/office/officeart/2008/layout/NameandTitleOrganizationalChart"/>
    <dgm:cxn modelId="{8FE8E10A-C045-4F74-A23B-EC97F0FD5635}" type="presParOf" srcId="{4B50AEE0-AA32-43A7-BFAD-297104764D1C}" destId="{3F5AD1AE-570F-4065-A9DE-E9DEA7F2A815}" srcOrd="1" destOrd="0" presId="urn:microsoft.com/office/officeart/2008/layout/NameandTitleOrganizationalChart"/>
    <dgm:cxn modelId="{20F23C81-9306-48F2-B7E1-BF417DFD6062}" type="presParOf" srcId="{4B50AEE0-AA32-43A7-BFAD-297104764D1C}" destId="{C27BFA36-A917-4ED9-A201-1B10726119AA}" srcOrd="2" destOrd="0" presId="urn:microsoft.com/office/officeart/2008/layout/NameandTitleOrganizationalChart"/>
    <dgm:cxn modelId="{D200548D-7575-432B-95CA-4204D0D25606}" type="presParOf" srcId="{8038B508-B01A-41DF-A762-05EC302CA83A}" destId="{9E0E05AF-D7F7-4FA0-B103-F37357B221C3}" srcOrd="1" destOrd="0" presId="urn:microsoft.com/office/officeart/2008/layout/NameandTitleOrganizationalChart"/>
    <dgm:cxn modelId="{6735AFB0-FCBC-4A01-A2D1-E74B5800DDF6}" type="presParOf" srcId="{9E0E05AF-D7F7-4FA0-B103-F37357B221C3}" destId="{4AA346AC-60FB-4838-8003-4E199A52701B}" srcOrd="0" destOrd="0" presId="urn:microsoft.com/office/officeart/2008/layout/NameandTitleOrganizationalChart"/>
    <dgm:cxn modelId="{94ED71C6-69A4-466E-B7FE-FE135D56D119}" type="presParOf" srcId="{9E0E05AF-D7F7-4FA0-B103-F37357B221C3}" destId="{B0F5B37F-4A85-4F65-9B28-47604E9B8AED}" srcOrd="1" destOrd="0" presId="urn:microsoft.com/office/officeart/2008/layout/NameandTitleOrganizationalChart"/>
    <dgm:cxn modelId="{34DBD8D3-C8A0-4605-820B-B367B8EB1477}" type="presParOf" srcId="{B0F5B37F-4A85-4F65-9B28-47604E9B8AED}" destId="{8D62BB0D-392D-427A-88FF-DFA74E0654DC}" srcOrd="0" destOrd="0" presId="urn:microsoft.com/office/officeart/2008/layout/NameandTitleOrganizationalChart"/>
    <dgm:cxn modelId="{19BC2100-F32E-4A48-9FAA-B97E9DA79D54}" type="presParOf" srcId="{8D62BB0D-392D-427A-88FF-DFA74E0654DC}" destId="{10184D2D-DB9D-4509-A7E2-4F9EE2CAF51C}" srcOrd="0" destOrd="0" presId="urn:microsoft.com/office/officeart/2008/layout/NameandTitleOrganizationalChart"/>
    <dgm:cxn modelId="{47943930-A38A-4F20-9941-4D6B72C2D1E0}" type="presParOf" srcId="{8D62BB0D-392D-427A-88FF-DFA74E0654DC}" destId="{9A8F3720-20D5-4B1C-873C-EB93055E2355}" srcOrd="1" destOrd="0" presId="urn:microsoft.com/office/officeart/2008/layout/NameandTitleOrganizationalChart"/>
    <dgm:cxn modelId="{1A08E99E-74B4-4156-934D-86CF4AE315D9}" type="presParOf" srcId="{8D62BB0D-392D-427A-88FF-DFA74E0654DC}" destId="{FA3C14A5-202F-49C6-8B04-5BBF18A50C69}" srcOrd="2" destOrd="0" presId="urn:microsoft.com/office/officeart/2008/layout/NameandTitleOrganizationalChart"/>
    <dgm:cxn modelId="{0A15C8D7-E198-4D6B-B047-3483B59A39B1}" type="presParOf" srcId="{B0F5B37F-4A85-4F65-9B28-47604E9B8AED}" destId="{05B87921-4D6A-4B5C-B5DD-1C89842391E8}" srcOrd="1" destOrd="0" presId="urn:microsoft.com/office/officeart/2008/layout/NameandTitleOrganizationalChart"/>
    <dgm:cxn modelId="{4C72E3F9-42B6-4EC9-8183-8EC1ADC5FB86}" type="presParOf" srcId="{B0F5B37F-4A85-4F65-9B28-47604E9B8AED}" destId="{9DDDCB30-2E38-4D2A-A1BE-C9CDFDAAE3E4}" srcOrd="2" destOrd="0" presId="urn:microsoft.com/office/officeart/2008/layout/NameandTitleOrganizationalChart"/>
    <dgm:cxn modelId="{D720BD89-4420-4365-9A26-8F621658E71F}" type="presParOf" srcId="{9E0E05AF-D7F7-4FA0-B103-F37357B221C3}" destId="{03E29610-858C-4635-BC3A-477777D027E8}" srcOrd="2" destOrd="0" presId="urn:microsoft.com/office/officeart/2008/layout/NameandTitleOrganizationalChart"/>
    <dgm:cxn modelId="{9D1A26C3-1257-4FD3-9C2E-2085C72B5D98}" type="presParOf" srcId="{9E0E05AF-D7F7-4FA0-B103-F37357B221C3}" destId="{7041EF81-1828-4C41-9F41-9B2D8BBF4323}" srcOrd="3" destOrd="0" presId="urn:microsoft.com/office/officeart/2008/layout/NameandTitleOrganizationalChart"/>
    <dgm:cxn modelId="{73090DDB-F650-4DE5-878C-C4CECD7E2BCE}" type="presParOf" srcId="{7041EF81-1828-4C41-9F41-9B2D8BBF4323}" destId="{1EF4D7F1-666D-4EA2-A6BF-D45D554B0EE9}" srcOrd="0" destOrd="0" presId="urn:microsoft.com/office/officeart/2008/layout/NameandTitleOrganizationalChart"/>
    <dgm:cxn modelId="{4592D3AE-4CA5-4F06-9512-B3576C15AC31}" type="presParOf" srcId="{1EF4D7F1-666D-4EA2-A6BF-D45D554B0EE9}" destId="{A470D2C3-16CF-4536-BB88-1625BC5E0AF9}" srcOrd="0" destOrd="0" presId="urn:microsoft.com/office/officeart/2008/layout/NameandTitleOrganizationalChart"/>
    <dgm:cxn modelId="{A588B786-0692-4B1C-9CED-DDD458118525}" type="presParOf" srcId="{1EF4D7F1-666D-4EA2-A6BF-D45D554B0EE9}" destId="{FBECD47B-5058-4774-8D15-4728C70A991A}" srcOrd="1" destOrd="0" presId="urn:microsoft.com/office/officeart/2008/layout/NameandTitleOrganizationalChart"/>
    <dgm:cxn modelId="{C9761436-FD42-4EDE-9587-DE1799C6B9B6}" type="presParOf" srcId="{1EF4D7F1-666D-4EA2-A6BF-D45D554B0EE9}" destId="{3FB25D9A-CD58-4542-BE0D-E8CEF1CF4AF2}" srcOrd="2" destOrd="0" presId="urn:microsoft.com/office/officeart/2008/layout/NameandTitleOrganizationalChart"/>
    <dgm:cxn modelId="{B4EB2612-6CF6-436D-AA22-F50CFBF74840}" type="presParOf" srcId="{7041EF81-1828-4C41-9F41-9B2D8BBF4323}" destId="{F0DD7A46-A5BF-4ECD-A183-BB684DF3D6A1}" srcOrd="1" destOrd="0" presId="urn:microsoft.com/office/officeart/2008/layout/NameandTitleOrganizationalChart"/>
    <dgm:cxn modelId="{E2FCE9A4-5781-49B4-82EB-7F38A3C768D3}" type="presParOf" srcId="{7041EF81-1828-4C41-9F41-9B2D8BBF4323}" destId="{24FAA3D8-1468-4CBB-B997-2C96ABD68474}" srcOrd="2" destOrd="0" presId="urn:microsoft.com/office/officeart/2008/layout/NameandTitleOrganizationalChart"/>
    <dgm:cxn modelId="{883BBA8C-7200-4A62-918E-692708D85B28}" type="presParOf" srcId="{9E0E05AF-D7F7-4FA0-B103-F37357B221C3}" destId="{4B3B2BCD-BEA8-495A-9232-2D68E2906F3B}" srcOrd="4" destOrd="0" presId="urn:microsoft.com/office/officeart/2008/layout/NameandTitleOrganizationalChart"/>
    <dgm:cxn modelId="{7213C9FC-E19D-417C-A57D-9CBF88BAD2CF}" type="presParOf" srcId="{9E0E05AF-D7F7-4FA0-B103-F37357B221C3}" destId="{F9A3E7CC-7277-448B-8890-B1CDB6B66EEF}" srcOrd="5" destOrd="0" presId="urn:microsoft.com/office/officeart/2008/layout/NameandTitleOrganizationalChart"/>
    <dgm:cxn modelId="{20817B47-3837-4C59-B7FA-E3C808B76867}" type="presParOf" srcId="{F9A3E7CC-7277-448B-8890-B1CDB6B66EEF}" destId="{7A2B5CFF-26A5-4484-A530-457747BF7D1B}" srcOrd="0" destOrd="0" presId="urn:microsoft.com/office/officeart/2008/layout/NameandTitleOrganizationalChart"/>
    <dgm:cxn modelId="{E832CF4A-85AF-4B49-BF0C-92B432D51672}" type="presParOf" srcId="{7A2B5CFF-26A5-4484-A530-457747BF7D1B}" destId="{1B663790-EE64-47FC-8C59-CE82F14DBFCF}" srcOrd="0" destOrd="0" presId="urn:microsoft.com/office/officeart/2008/layout/NameandTitleOrganizationalChart"/>
    <dgm:cxn modelId="{7F966211-326E-42BA-B0C6-A9CB16DD313F}" type="presParOf" srcId="{7A2B5CFF-26A5-4484-A530-457747BF7D1B}" destId="{6099469C-C3FB-4F13-853B-6A151BBB2864}" srcOrd="1" destOrd="0" presId="urn:microsoft.com/office/officeart/2008/layout/NameandTitleOrganizationalChart"/>
    <dgm:cxn modelId="{0BDFC1DB-DBD9-4E16-8C22-A0018F551A6B}" type="presParOf" srcId="{7A2B5CFF-26A5-4484-A530-457747BF7D1B}" destId="{84A5E23B-AF0D-4704-9F3C-CE4E7DDB46E7}" srcOrd="2" destOrd="0" presId="urn:microsoft.com/office/officeart/2008/layout/NameandTitleOrganizationalChart"/>
    <dgm:cxn modelId="{78DB6719-6F25-4C78-A83F-86F7C08B7263}" type="presParOf" srcId="{F9A3E7CC-7277-448B-8890-B1CDB6B66EEF}" destId="{9CA42BC8-163F-4BDA-978D-67481AF8DFA4}" srcOrd="1" destOrd="0" presId="urn:microsoft.com/office/officeart/2008/layout/NameandTitleOrganizationalChart"/>
    <dgm:cxn modelId="{D3C3BDDB-CA48-431C-8FEE-8AD44F15E36F}" type="presParOf" srcId="{F9A3E7CC-7277-448B-8890-B1CDB6B66EEF}" destId="{28F638A3-F357-419A-A42A-7257BABAF8D9}" srcOrd="2" destOrd="0" presId="urn:microsoft.com/office/officeart/2008/layout/NameandTitleOrganizationalChart"/>
    <dgm:cxn modelId="{B1D8E2AF-DA3C-486F-9052-DF11BA9DD445}" type="presParOf" srcId="{8038B508-B01A-41DF-A762-05EC302CA83A}" destId="{7010552E-B1D0-43AD-B98E-40525FBAB581}" srcOrd="2" destOrd="0" presId="urn:microsoft.com/office/officeart/2008/layout/NameandTitleOrganizationalChart"/>
    <dgm:cxn modelId="{EE5229B4-D82F-4330-B7DA-89D0A38FBC22}" type="presParOf" srcId="{8A332CF5-7BBB-48C6-AFDD-3A3CBB586265}" destId="{86B0CBAD-1AB9-498E-8CE3-A6281678D61B}" srcOrd="2" destOrd="0" presId="urn:microsoft.com/office/officeart/2008/layout/NameandTitleOrganizationalChart"/>
    <dgm:cxn modelId="{0A266AB4-230E-43CF-ADFC-F01DF23F72D1}" type="presParOf" srcId="{349BA9F2-417C-40F8-B694-54ADC1472D88}" destId="{D70BED91-A933-435B-8445-F47F1FB7F8EA}" srcOrd="2" destOrd="0" presId="urn:microsoft.com/office/officeart/2008/layout/NameandTitleOrganizationalChart"/>
    <dgm:cxn modelId="{BA2039BE-042A-4466-B5E8-100262AF3716}" type="presParOf" srcId="{349BA9F2-417C-40F8-B694-54ADC1472D88}" destId="{FF3385E7-EDCA-45AD-BECA-BB15217EAB6F}" srcOrd="3" destOrd="0" presId="urn:microsoft.com/office/officeart/2008/layout/NameandTitleOrganizationalChart"/>
    <dgm:cxn modelId="{A327E11E-4B33-4911-A4F9-6A5892D00A7D}" type="presParOf" srcId="{FF3385E7-EDCA-45AD-BECA-BB15217EAB6F}" destId="{CA4D2759-66C6-4987-9388-ADD998C54BE0}" srcOrd="0" destOrd="0" presId="urn:microsoft.com/office/officeart/2008/layout/NameandTitleOrganizationalChart"/>
    <dgm:cxn modelId="{98328B02-83E7-4D13-9908-FA4F2F2B9646}" type="presParOf" srcId="{CA4D2759-66C6-4987-9388-ADD998C54BE0}" destId="{A718087F-B5B0-428C-BB3A-66C198847C2B}" srcOrd="0" destOrd="0" presId="urn:microsoft.com/office/officeart/2008/layout/NameandTitleOrganizationalChart"/>
    <dgm:cxn modelId="{C1F08E83-1FFF-4187-92F9-D4E7883C5363}" type="presParOf" srcId="{CA4D2759-66C6-4987-9388-ADD998C54BE0}" destId="{9C078269-A349-4481-9237-5FAA611BFCA4}" srcOrd="1" destOrd="0" presId="urn:microsoft.com/office/officeart/2008/layout/NameandTitleOrganizationalChart"/>
    <dgm:cxn modelId="{6E5A729E-BB94-4EDA-8647-19017A833B6F}" type="presParOf" srcId="{CA4D2759-66C6-4987-9388-ADD998C54BE0}" destId="{7B6ADC0F-D8C9-49D2-8C1D-F3BC181D8B7F}" srcOrd="2" destOrd="0" presId="urn:microsoft.com/office/officeart/2008/layout/NameandTitleOrganizationalChart"/>
    <dgm:cxn modelId="{9A10286F-6034-4229-B61B-D5E885CC66F7}" type="presParOf" srcId="{FF3385E7-EDCA-45AD-BECA-BB15217EAB6F}" destId="{8FCECC3D-6B74-4253-9D55-A6DF9B8A2905}" srcOrd="1" destOrd="0" presId="urn:microsoft.com/office/officeart/2008/layout/NameandTitleOrganizationalChart"/>
    <dgm:cxn modelId="{E8F274FD-D2BF-4B0A-AAFD-953E48506BE1}" type="presParOf" srcId="{FF3385E7-EDCA-45AD-BECA-BB15217EAB6F}" destId="{1554353B-DABF-4DC9-8ED5-1D177D056740}" srcOrd="2" destOrd="0" presId="urn:microsoft.com/office/officeart/2008/layout/NameandTitleOrganizationalChart"/>
    <dgm:cxn modelId="{F8F2FE09-37AB-464A-8967-FB43182F3866}" type="presParOf" srcId="{DDF2D7C7-0A2D-4060-8BE6-8590730FE2A0}" destId="{AC57A95F-B084-461F-8EDF-C7289FE21EBF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D1DB36-6652-4B73-956F-37DA8CFD271B}" type="doc">
      <dgm:prSet loTypeId="urn:microsoft.com/office/officeart/2005/8/layout/StepDown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61B223-E941-4E54-A1B0-B5EE86EC2FFE}">
      <dgm:prSet phldrT="[Text]"/>
      <dgm:spPr/>
      <dgm:t>
        <a:bodyPr/>
        <a:lstStyle/>
        <a:p>
          <a:r>
            <a:rPr lang="en-US" dirty="0" err="1"/>
            <a:t>Xác</a:t>
          </a:r>
          <a:r>
            <a:rPr lang="en-US" dirty="0"/>
            <a:t> </a:t>
          </a:r>
          <a:r>
            <a:rPr lang="en-US" dirty="0" err="1"/>
            <a:t>định</a:t>
          </a:r>
          <a:r>
            <a:rPr lang="en-US" dirty="0"/>
            <a:t> </a:t>
          </a:r>
          <a:r>
            <a:rPr lang="en-US" dirty="0" err="1"/>
            <a:t>hố</a:t>
          </a:r>
          <a:endParaRPr lang="en-US" dirty="0"/>
        </a:p>
      </dgm:t>
    </dgm:pt>
    <dgm:pt modelId="{718C9989-7430-41C8-8B6E-348081D55D7C}" type="parTrans" cxnId="{BED2BC2B-FFD2-4D75-AEA7-C0FAD5B1DD42}">
      <dgm:prSet/>
      <dgm:spPr/>
      <dgm:t>
        <a:bodyPr/>
        <a:lstStyle/>
        <a:p>
          <a:endParaRPr lang="en-US"/>
        </a:p>
      </dgm:t>
    </dgm:pt>
    <dgm:pt modelId="{0B852B63-1FCA-4626-85FD-5DB1B7D29686}" type="sibTrans" cxnId="{BED2BC2B-FFD2-4D75-AEA7-C0FAD5B1DD42}">
      <dgm:prSet/>
      <dgm:spPr/>
      <dgm:t>
        <a:bodyPr/>
        <a:lstStyle/>
        <a:p>
          <a:endParaRPr lang="en-US"/>
        </a:p>
      </dgm:t>
    </dgm:pt>
    <dgm:pt modelId="{8397B802-C280-4E50-9A39-A0CFED3B4DAC}">
      <dgm:prSet phldrT="[Text]"/>
      <dgm:spPr/>
      <dgm:t>
        <a:bodyPr/>
        <a:lstStyle/>
        <a:p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tán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 </a:t>
          </a:r>
          <a:r>
            <a:rPr lang="en-US" dirty="0" err="1"/>
            <a:t>biên</a:t>
          </a:r>
          <a:r>
            <a:rPr lang="en-US" dirty="0"/>
            <a:t> </a:t>
          </a:r>
          <a:r>
            <a:rPr lang="en-US" dirty="0" err="1"/>
            <a:t>hố</a:t>
          </a:r>
          <a:endParaRPr lang="en-US" dirty="0"/>
        </a:p>
      </dgm:t>
    </dgm:pt>
    <dgm:pt modelId="{A540113B-7671-4935-AB83-946FB215962C}" type="parTrans" cxnId="{F110731B-5D60-423F-ABAE-40E1F8F6F963}">
      <dgm:prSet/>
      <dgm:spPr/>
      <dgm:t>
        <a:bodyPr/>
        <a:lstStyle/>
        <a:p>
          <a:endParaRPr lang="en-US"/>
        </a:p>
      </dgm:t>
    </dgm:pt>
    <dgm:pt modelId="{665841EA-3C0F-4FEC-9690-AD952F46E9EE}" type="sibTrans" cxnId="{F110731B-5D60-423F-ABAE-40E1F8F6F963}">
      <dgm:prSet/>
      <dgm:spPr/>
      <dgm:t>
        <a:bodyPr/>
        <a:lstStyle/>
        <a:p>
          <a:endParaRPr lang="en-US"/>
        </a:p>
      </dgm:t>
    </dgm:pt>
    <dgm:pt modelId="{1BD08C76-E5ED-470F-9A72-6C63E7F3A2A9}">
      <dgm:prSet phldrT="[Text]"/>
      <dgm:spPr/>
      <dgm:t>
        <a:bodyPr/>
        <a:lstStyle/>
        <a:p>
          <a:r>
            <a:rPr lang="en-US" dirty="0" err="1"/>
            <a:t>Truyền</a:t>
          </a:r>
          <a:r>
            <a:rPr lang="en-US" dirty="0"/>
            <a:t> tin</a:t>
          </a:r>
        </a:p>
      </dgm:t>
    </dgm:pt>
    <dgm:pt modelId="{09EA010B-AEAE-4030-8144-46D6FFAD3639}" type="parTrans" cxnId="{18F626F8-77BD-4729-866E-F80DD892DC9E}">
      <dgm:prSet/>
      <dgm:spPr/>
      <dgm:t>
        <a:bodyPr/>
        <a:lstStyle/>
        <a:p>
          <a:endParaRPr lang="en-US"/>
        </a:p>
      </dgm:t>
    </dgm:pt>
    <dgm:pt modelId="{9B2D1EEA-F73B-4F28-AC09-3F085808C575}" type="sibTrans" cxnId="{18F626F8-77BD-4729-866E-F80DD892DC9E}">
      <dgm:prSet/>
      <dgm:spPr/>
      <dgm:t>
        <a:bodyPr/>
        <a:lstStyle/>
        <a:p>
          <a:endParaRPr lang="en-US"/>
        </a:p>
      </dgm:t>
    </dgm:pt>
    <dgm:pt modelId="{E2641BA4-6410-485B-AE68-FE0DC0EA573D}" type="pres">
      <dgm:prSet presAssocID="{65D1DB36-6652-4B73-956F-37DA8CFD271B}" presName="rootnode" presStyleCnt="0">
        <dgm:presLayoutVars>
          <dgm:chMax/>
          <dgm:chPref/>
          <dgm:dir/>
          <dgm:animLvl val="lvl"/>
        </dgm:presLayoutVars>
      </dgm:prSet>
      <dgm:spPr/>
    </dgm:pt>
    <dgm:pt modelId="{E7DCE461-2762-4408-974F-E8A76D4D48E6}" type="pres">
      <dgm:prSet presAssocID="{AC61B223-E941-4E54-A1B0-B5EE86EC2FFE}" presName="composite" presStyleCnt="0"/>
      <dgm:spPr/>
    </dgm:pt>
    <dgm:pt modelId="{863BED97-04E1-4DAF-8DD4-CC27FCAFD83F}" type="pres">
      <dgm:prSet presAssocID="{AC61B223-E941-4E54-A1B0-B5EE86EC2FFE}" presName="bentUpArrow1" presStyleLbl="alignImgPlace1" presStyleIdx="0" presStyleCnt="2" custScaleX="113809" custLinFactNeighborX="-14251"/>
      <dgm:spPr/>
    </dgm:pt>
    <dgm:pt modelId="{E0B53795-9FE8-4E8B-A537-4C4BF1C91A30}" type="pres">
      <dgm:prSet presAssocID="{AC61B223-E941-4E54-A1B0-B5EE86EC2FFE}" presName="ParentText" presStyleLbl="node1" presStyleIdx="0" presStyleCnt="3" custScaleX="136471" custLinFactNeighborX="-48402">
        <dgm:presLayoutVars>
          <dgm:chMax val="1"/>
          <dgm:chPref val="1"/>
          <dgm:bulletEnabled val="1"/>
        </dgm:presLayoutVars>
      </dgm:prSet>
      <dgm:spPr/>
    </dgm:pt>
    <dgm:pt modelId="{0796829B-EC1D-4E2E-BF72-50B7714EBA44}" type="pres">
      <dgm:prSet presAssocID="{AC61B223-E941-4E54-A1B0-B5EE86EC2FFE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DA9C65E-D212-4F90-9DB1-61B1A94E5B0B}" type="pres">
      <dgm:prSet presAssocID="{0B852B63-1FCA-4626-85FD-5DB1B7D29686}" presName="sibTrans" presStyleCnt="0"/>
      <dgm:spPr/>
    </dgm:pt>
    <dgm:pt modelId="{7F50792E-47CC-4939-9C61-BC02EAB939C4}" type="pres">
      <dgm:prSet presAssocID="{8397B802-C280-4E50-9A39-A0CFED3B4DAC}" presName="composite" presStyleCnt="0"/>
      <dgm:spPr/>
    </dgm:pt>
    <dgm:pt modelId="{8201A5DD-68A1-4F05-B260-635B2EF1970C}" type="pres">
      <dgm:prSet presAssocID="{8397B802-C280-4E50-9A39-A0CFED3B4DAC}" presName="bentUpArrow1" presStyleLbl="alignImgPlace1" presStyleIdx="1" presStyleCnt="2" custScaleX="115614" custLinFactNeighborX="62088" custLinFactNeighborY="-4636"/>
      <dgm:spPr/>
    </dgm:pt>
    <dgm:pt modelId="{88ECC039-BED6-48A7-8422-9574D094F33F}" type="pres">
      <dgm:prSet presAssocID="{8397B802-C280-4E50-9A39-A0CFED3B4DAC}" presName="ParentText" presStyleLbl="node1" presStyleIdx="1" presStyleCnt="3" custScaleX="134441" custLinFactNeighborX="3733" custLinFactNeighborY="-2498">
        <dgm:presLayoutVars>
          <dgm:chMax val="1"/>
          <dgm:chPref val="1"/>
          <dgm:bulletEnabled val="1"/>
        </dgm:presLayoutVars>
      </dgm:prSet>
      <dgm:spPr/>
    </dgm:pt>
    <dgm:pt modelId="{47B0DCDD-C369-42D9-B8C5-FB8FE47F94C3}" type="pres">
      <dgm:prSet presAssocID="{8397B802-C280-4E50-9A39-A0CFED3B4DAC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A5DD106-B0C9-4DE8-B45B-3E3602740119}" type="pres">
      <dgm:prSet presAssocID="{665841EA-3C0F-4FEC-9690-AD952F46E9EE}" presName="sibTrans" presStyleCnt="0"/>
      <dgm:spPr/>
    </dgm:pt>
    <dgm:pt modelId="{BF14C0FF-F525-4FA3-A451-7A7145EA8BA9}" type="pres">
      <dgm:prSet presAssocID="{1BD08C76-E5ED-470F-9A72-6C63E7F3A2A9}" presName="composite" presStyleCnt="0"/>
      <dgm:spPr/>
    </dgm:pt>
    <dgm:pt modelId="{BCCBF0C1-7E98-4CC1-BD99-B18352C4FEF3}" type="pres">
      <dgm:prSet presAssocID="{1BD08C76-E5ED-470F-9A72-6C63E7F3A2A9}" presName="ParentText" presStyleLbl="node1" presStyleIdx="2" presStyleCnt="3" custScaleX="133078" custLinFactX="100000" custLinFactNeighborX="159769">
        <dgm:presLayoutVars>
          <dgm:chMax val="1"/>
          <dgm:chPref val="1"/>
          <dgm:bulletEnabled val="1"/>
        </dgm:presLayoutVars>
      </dgm:prSet>
      <dgm:spPr/>
    </dgm:pt>
  </dgm:ptLst>
  <dgm:cxnLst>
    <dgm:cxn modelId="{F110731B-5D60-423F-ABAE-40E1F8F6F963}" srcId="{65D1DB36-6652-4B73-956F-37DA8CFD271B}" destId="{8397B802-C280-4E50-9A39-A0CFED3B4DAC}" srcOrd="1" destOrd="0" parTransId="{A540113B-7671-4935-AB83-946FB215962C}" sibTransId="{665841EA-3C0F-4FEC-9690-AD952F46E9EE}"/>
    <dgm:cxn modelId="{BED2BC2B-FFD2-4D75-AEA7-C0FAD5B1DD42}" srcId="{65D1DB36-6652-4B73-956F-37DA8CFD271B}" destId="{AC61B223-E941-4E54-A1B0-B5EE86EC2FFE}" srcOrd="0" destOrd="0" parTransId="{718C9989-7430-41C8-8B6E-348081D55D7C}" sibTransId="{0B852B63-1FCA-4626-85FD-5DB1B7D29686}"/>
    <dgm:cxn modelId="{7E83AA75-F64F-45D9-9C30-391530A6CDCB}" type="presOf" srcId="{1BD08C76-E5ED-470F-9A72-6C63E7F3A2A9}" destId="{BCCBF0C1-7E98-4CC1-BD99-B18352C4FEF3}" srcOrd="0" destOrd="0" presId="urn:microsoft.com/office/officeart/2005/8/layout/StepDownProcess"/>
    <dgm:cxn modelId="{B7EAC7A7-755A-4C63-A434-AF4F6D895082}" type="presOf" srcId="{8397B802-C280-4E50-9A39-A0CFED3B4DAC}" destId="{88ECC039-BED6-48A7-8422-9574D094F33F}" srcOrd="0" destOrd="0" presId="urn:microsoft.com/office/officeart/2005/8/layout/StepDownProcess"/>
    <dgm:cxn modelId="{610CAAB6-94FC-4D68-95C6-CF80D8AB1AA8}" type="presOf" srcId="{65D1DB36-6652-4B73-956F-37DA8CFD271B}" destId="{E2641BA4-6410-485B-AE68-FE0DC0EA573D}" srcOrd="0" destOrd="0" presId="urn:microsoft.com/office/officeart/2005/8/layout/StepDownProcess"/>
    <dgm:cxn modelId="{99732FD8-4FC4-4C1E-9F52-72B6AE569C6F}" type="presOf" srcId="{AC61B223-E941-4E54-A1B0-B5EE86EC2FFE}" destId="{E0B53795-9FE8-4E8B-A537-4C4BF1C91A30}" srcOrd="0" destOrd="0" presId="urn:microsoft.com/office/officeart/2005/8/layout/StepDownProcess"/>
    <dgm:cxn modelId="{18F626F8-77BD-4729-866E-F80DD892DC9E}" srcId="{65D1DB36-6652-4B73-956F-37DA8CFD271B}" destId="{1BD08C76-E5ED-470F-9A72-6C63E7F3A2A9}" srcOrd="2" destOrd="0" parTransId="{09EA010B-AEAE-4030-8144-46D6FFAD3639}" sibTransId="{9B2D1EEA-F73B-4F28-AC09-3F085808C575}"/>
    <dgm:cxn modelId="{7129CB66-866C-407D-BAA5-18A6E85D9013}" type="presParOf" srcId="{E2641BA4-6410-485B-AE68-FE0DC0EA573D}" destId="{E7DCE461-2762-4408-974F-E8A76D4D48E6}" srcOrd="0" destOrd="0" presId="urn:microsoft.com/office/officeart/2005/8/layout/StepDownProcess"/>
    <dgm:cxn modelId="{4D01697F-BEB8-48CF-9773-0FE7042B7AA9}" type="presParOf" srcId="{E7DCE461-2762-4408-974F-E8A76D4D48E6}" destId="{863BED97-04E1-4DAF-8DD4-CC27FCAFD83F}" srcOrd="0" destOrd="0" presId="urn:microsoft.com/office/officeart/2005/8/layout/StepDownProcess"/>
    <dgm:cxn modelId="{E1D17731-11DE-40DF-A7E0-504286140BBC}" type="presParOf" srcId="{E7DCE461-2762-4408-974F-E8A76D4D48E6}" destId="{E0B53795-9FE8-4E8B-A537-4C4BF1C91A30}" srcOrd="1" destOrd="0" presId="urn:microsoft.com/office/officeart/2005/8/layout/StepDownProcess"/>
    <dgm:cxn modelId="{B06AF1CA-8502-42A7-9B25-33ADFA743633}" type="presParOf" srcId="{E7DCE461-2762-4408-974F-E8A76D4D48E6}" destId="{0796829B-EC1D-4E2E-BF72-50B7714EBA44}" srcOrd="2" destOrd="0" presId="urn:microsoft.com/office/officeart/2005/8/layout/StepDownProcess"/>
    <dgm:cxn modelId="{3B366B5F-27E6-4559-AC56-A0F3123BE479}" type="presParOf" srcId="{E2641BA4-6410-485B-AE68-FE0DC0EA573D}" destId="{7DA9C65E-D212-4F90-9DB1-61B1A94E5B0B}" srcOrd="1" destOrd="0" presId="urn:microsoft.com/office/officeart/2005/8/layout/StepDownProcess"/>
    <dgm:cxn modelId="{D336F376-2CE5-4D66-9A68-44A238188A9D}" type="presParOf" srcId="{E2641BA4-6410-485B-AE68-FE0DC0EA573D}" destId="{7F50792E-47CC-4939-9C61-BC02EAB939C4}" srcOrd="2" destOrd="0" presId="urn:microsoft.com/office/officeart/2005/8/layout/StepDownProcess"/>
    <dgm:cxn modelId="{C925F56A-74DC-4001-BF79-C8483CFA74E9}" type="presParOf" srcId="{7F50792E-47CC-4939-9C61-BC02EAB939C4}" destId="{8201A5DD-68A1-4F05-B260-635B2EF1970C}" srcOrd="0" destOrd="0" presId="urn:microsoft.com/office/officeart/2005/8/layout/StepDownProcess"/>
    <dgm:cxn modelId="{2C88D888-88D3-4800-9E56-E548AFEE7700}" type="presParOf" srcId="{7F50792E-47CC-4939-9C61-BC02EAB939C4}" destId="{88ECC039-BED6-48A7-8422-9574D094F33F}" srcOrd="1" destOrd="0" presId="urn:microsoft.com/office/officeart/2005/8/layout/StepDownProcess"/>
    <dgm:cxn modelId="{02A2191A-DE3B-45AD-9DBC-AFD2C6D58FA9}" type="presParOf" srcId="{7F50792E-47CC-4939-9C61-BC02EAB939C4}" destId="{47B0DCDD-C369-42D9-B8C5-FB8FE47F94C3}" srcOrd="2" destOrd="0" presId="urn:microsoft.com/office/officeart/2005/8/layout/StepDownProcess"/>
    <dgm:cxn modelId="{40C8D16E-80CD-473C-868B-C993E3C87DF5}" type="presParOf" srcId="{E2641BA4-6410-485B-AE68-FE0DC0EA573D}" destId="{4A5DD106-B0C9-4DE8-B45B-3E3602740119}" srcOrd="3" destOrd="0" presId="urn:microsoft.com/office/officeart/2005/8/layout/StepDownProcess"/>
    <dgm:cxn modelId="{16B615FD-8ACA-4044-BB21-F0FF09279F35}" type="presParOf" srcId="{E2641BA4-6410-485B-AE68-FE0DC0EA573D}" destId="{BF14C0FF-F525-4FA3-A451-7A7145EA8BA9}" srcOrd="4" destOrd="0" presId="urn:microsoft.com/office/officeart/2005/8/layout/StepDownProcess"/>
    <dgm:cxn modelId="{A958CB6F-2E6A-46F7-98E7-FFA34E59EE7F}" type="presParOf" srcId="{BF14C0FF-F525-4FA3-A451-7A7145EA8BA9}" destId="{BCCBF0C1-7E98-4CC1-BD99-B18352C4FEF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6720C-7947-449C-AEFD-D7D68B1B2161}">
      <dsp:nvSpPr>
        <dsp:cNvPr id="0" name=""/>
        <dsp:cNvSpPr/>
      </dsp:nvSpPr>
      <dsp:spPr>
        <a:xfrm>
          <a:off x="187616" y="2503195"/>
          <a:ext cx="2752033" cy="906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Giải</a:t>
          </a:r>
          <a:r>
            <a:rPr lang="en-US" sz="2600" kern="1200" dirty="0"/>
            <a:t> </a:t>
          </a:r>
          <a:r>
            <a:rPr lang="en-US" sz="2600" kern="1200" dirty="0" err="1"/>
            <a:t>quyết</a:t>
          </a:r>
          <a:r>
            <a:rPr lang="en-US" sz="2600" kern="1200" dirty="0"/>
            <a:t>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nhược</a:t>
          </a:r>
          <a:r>
            <a:rPr lang="en-US" sz="2600" kern="1200" dirty="0"/>
            <a:t> </a:t>
          </a:r>
          <a:r>
            <a:rPr lang="en-US" sz="2600" kern="1200" dirty="0" err="1"/>
            <a:t>điểm</a:t>
          </a:r>
          <a:endParaRPr lang="en-US" sz="2600" kern="1200" dirty="0"/>
        </a:p>
      </dsp:txBody>
      <dsp:txXfrm>
        <a:off x="187616" y="2503195"/>
        <a:ext cx="2752033" cy="906920"/>
      </dsp:txXfrm>
    </dsp:sp>
    <dsp:sp modelId="{02A4AC58-38DC-4275-BEDA-148CD1562EEF}">
      <dsp:nvSpPr>
        <dsp:cNvPr id="0" name=""/>
        <dsp:cNvSpPr/>
      </dsp:nvSpPr>
      <dsp:spPr>
        <a:xfrm>
          <a:off x="184489" y="2227367"/>
          <a:ext cx="218911" cy="2189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045BB4-9C41-4FE1-A4B6-4EBF1F6E5E51}">
      <dsp:nvSpPr>
        <dsp:cNvPr id="0" name=""/>
        <dsp:cNvSpPr/>
      </dsp:nvSpPr>
      <dsp:spPr>
        <a:xfrm>
          <a:off x="337727" y="1920890"/>
          <a:ext cx="218911" cy="21891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FFD4BD-3B5F-475C-A990-B89895A9187C}">
      <dsp:nvSpPr>
        <dsp:cNvPr id="0" name=""/>
        <dsp:cNvSpPr/>
      </dsp:nvSpPr>
      <dsp:spPr>
        <a:xfrm>
          <a:off x="705499" y="1982185"/>
          <a:ext cx="344004" cy="34400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C596A2-72F9-48A6-9567-269C5542DC39}">
      <dsp:nvSpPr>
        <dsp:cNvPr id="0" name=""/>
        <dsp:cNvSpPr/>
      </dsp:nvSpPr>
      <dsp:spPr>
        <a:xfrm>
          <a:off x="1011975" y="1645061"/>
          <a:ext cx="218911" cy="21891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03E3B6-937A-46A7-9450-BEE3BA5DB552}">
      <dsp:nvSpPr>
        <dsp:cNvPr id="0" name=""/>
        <dsp:cNvSpPr/>
      </dsp:nvSpPr>
      <dsp:spPr>
        <a:xfrm>
          <a:off x="1410394" y="1522471"/>
          <a:ext cx="218911" cy="218911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D140D2-1C5C-43E2-BFB2-4CEFAE2ECDAE}">
      <dsp:nvSpPr>
        <dsp:cNvPr id="0" name=""/>
        <dsp:cNvSpPr/>
      </dsp:nvSpPr>
      <dsp:spPr>
        <a:xfrm>
          <a:off x="1900757" y="1737004"/>
          <a:ext cx="218911" cy="2189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5E532C-C382-4B80-A4FE-0535602D4F3F}">
      <dsp:nvSpPr>
        <dsp:cNvPr id="0" name=""/>
        <dsp:cNvSpPr/>
      </dsp:nvSpPr>
      <dsp:spPr>
        <a:xfrm>
          <a:off x="2207233" y="1890243"/>
          <a:ext cx="344004" cy="34400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D4E6E7-1330-42C2-B27A-E97F3276EF6A}">
      <dsp:nvSpPr>
        <dsp:cNvPr id="0" name=""/>
        <dsp:cNvSpPr/>
      </dsp:nvSpPr>
      <dsp:spPr>
        <a:xfrm>
          <a:off x="2636300" y="2227367"/>
          <a:ext cx="218911" cy="21891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55C611-9E86-4C89-B3F4-C2E46DFD3EFC}">
      <dsp:nvSpPr>
        <dsp:cNvPr id="0" name=""/>
        <dsp:cNvSpPr/>
      </dsp:nvSpPr>
      <dsp:spPr>
        <a:xfrm>
          <a:off x="2820186" y="2564491"/>
          <a:ext cx="218911" cy="21891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6F7506-314C-4C3B-A55D-697E00D94453}">
      <dsp:nvSpPr>
        <dsp:cNvPr id="0" name=""/>
        <dsp:cNvSpPr/>
      </dsp:nvSpPr>
      <dsp:spPr>
        <a:xfrm>
          <a:off x="1226509" y="1920890"/>
          <a:ext cx="562915" cy="562915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FB91F4-A25B-44DB-9CBA-51E371B89145}">
      <dsp:nvSpPr>
        <dsp:cNvPr id="0" name=""/>
        <dsp:cNvSpPr/>
      </dsp:nvSpPr>
      <dsp:spPr>
        <a:xfrm>
          <a:off x="31251" y="3085501"/>
          <a:ext cx="218911" cy="2189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E21345-FE7A-4BD2-A57B-5D019443DA81}">
      <dsp:nvSpPr>
        <dsp:cNvPr id="0" name=""/>
        <dsp:cNvSpPr/>
      </dsp:nvSpPr>
      <dsp:spPr>
        <a:xfrm>
          <a:off x="215136" y="3361329"/>
          <a:ext cx="344004" cy="34400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D8B1F9-4FB2-4E80-AC41-03454A78F3CD}">
      <dsp:nvSpPr>
        <dsp:cNvPr id="0" name=""/>
        <dsp:cNvSpPr/>
      </dsp:nvSpPr>
      <dsp:spPr>
        <a:xfrm>
          <a:off x="674851" y="3606510"/>
          <a:ext cx="500369" cy="50036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324565-F1B1-40FF-B48C-7537D745EDED}">
      <dsp:nvSpPr>
        <dsp:cNvPr id="0" name=""/>
        <dsp:cNvSpPr/>
      </dsp:nvSpPr>
      <dsp:spPr>
        <a:xfrm>
          <a:off x="1318452" y="4004930"/>
          <a:ext cx="218911" cy="21891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899CE8-3794-4D9F-8F26-54E8F5CBC90C}">
      <dsp:nvSpPr>
        <dsp:cNvPr id="0" name=""/>
        <dsp:cNvSpPr/>
      </dsp:nvSpPr>
      <dsp:spPr>
        <a:xfrm>
          <a:off x="1441042" y="3606510"/>
          <a:ext cx="344004" cy="34400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920C70-0CB1-41FE-A8F6-4319B526F0D5}">
      <dsp:nvSpPr>
        <dsp:cNvPr id="0" name=""/>
        <dsp:cNvSpPr/>
      </dsp:nvSpPr>
      <dsp:spPr>
        <a:xfrm>
          <a:off x="1747519" y="4035577"/>
          <a:ext cx="218911" cy="2189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CAB5C8-D181-4513-9807-175C35BFFC56}">
      <dsp:nvSpPr>
        <dsp:cNvPr id="0" name=""/>
        <dsp:cNvSpPr/>
      </dsp:nvSpPr>
      <dsp:spPr>
        <a:xfrm>
          <a:off x="2023347" y="3545215"/>
          <a:ext cx="500369" cy="50036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F0C1CA-3320-4A30-A22E-3631A9319862}">
      <dsp:nvSpPr>
        <dsp:cNvPr id="0" name=""/>
        <dsp:cNvSpPr/>
      </dsp:nvSpPr>
      <dsp:spPr>
        <a:xfrm>
          <a:off x="2697595" y="3422625"/>
          <a:ext cx="344004" cy="34400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173DDE-37FF-4108-9FDA-FA03958B26BD}">
      <dsp:nvSpPr>
        <dsp:cNvPr id="0" name=""/>
        <dsp:cNvSpPr/>
      </dsp:nvSpPr>
      <dsp:spPr>
        <a:xfrm>
          <a:off x="3041600" y="1981676"/>
          <a:ext cx="1010291" cy="1928756"/>
        </a:xfrm>
        <a:prstGeom prst="chevron">
          <a:avLst>
            <a:gd name="adj" fmla="val 62310"/>
          </a:avLst>
        </a:prstGeom>
        <a:solidFill>
          <a:srgbClr val="7030A0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0EAA79-6358-4975-8748-0539CEEF6785}">
      <dsp:nvSpPr>
        <dsp:cNvPr id="0" name=""/>
        <dsp:cNvSpPr/>
      </dsp:nvSpPr>
      <dsp:spPr>
        <a:xfrm>
          <a:off x="4051891" y="1982613"/>
          <a:ext cx="2755339" cy="1928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Học</a:t>
          </a:r>
          <a:r>
            <a:rPr lang="en-US" sz="2600" kern="1200" dirty="0"/>
            <a:t> </a:t>
          </a:r>
          <a:r>
            <a:rPr lang="en-US" sz="2600" kern="1200" dirty="0" err="1"/>
            <a:t>cách</a:t>
          </a:r>
          <a:r>
            <a:rPr lang="en-US" sz="2600" kern="1200" dirty="0"/>
            <a:t> </a:t>
          </a:r>
          <a:r>
            <a:rPr lang="en-US" sz="2600" kern="1200" dirty="0" err="1"/>
            <a:t>cải</a:t>
          </a:r>
          <a:r>
            <a:rPr lang="en-US" sz="2600" kern="1200" dirty="0"/>
            <a:t> </a:t>
          </a:r>
          <a:r>
            <a:rPr lang="en-US" sz="2600" kern="1200" dirty="0" err="1"/>
            <a:t>thiện</a:t>
          </a:r>
          <a:r>
            <a:rPr lang="en-US" sz="2600" kern="1200" dirty="0"/>
            <a:t> </a:t>
          </a:r>
          <a:r>
            <a:rPr lang="en-US" sz="2600" kern="1200" dirty="0" err="1"/>
            <a:t>đường</a:t>
          </a:r>
          <a:r>
            <a:rPr lang="en-US" sz="2600" kern="1200" dirty="0"/>
            <a:t> </a:t>
          </a:r>
          <a:r>
            <a:rPr lang="en-US" sz="2600" kern="1200" dirty="0" err="1"/>
            <a:t>đi</a:t>
          </a:r>
          <a:r>
            <a:rPr lang="en-US" sz="2600" kern="1200" dirty="0"/>
            <a:t> </a:t>
          </a:r>
          <a:r>
            <a:rPr lang="en-US" sz="2600" kern="1200" dirty="0" err="1"/>
            <a:t>và</a:t>
          </a:r>
          <a:r>
            <a:rPr lang="en-US" sz="2600" kern="1200" dirty="0"/>
            <a:t> </a:t>
          </a:r>
          <a:r>
            <a:rPr lang="en-US" sz="2600" kern="1200" dirty="0" err="1"/>
            <a:t>cân</a:t>
          </a:r>
          <a:r>
            <a:rPr lang="en-US" sz="2600" kern="1200" dirty="0"/>
            <a:t> </a:t>
          </a:r>
          <a:r>
            <a:rPr lang="en-US" sz="2600" kern="1200" dirty="0" err="1"/>
            <a:t>bằng</a:t>
          </a:r>
          <a:r>
            <a:rPr lang="en-US" sz="2600" kern="1200" dirty="0"/>
            <a:t> </a:t>
          </a:r>
          <a:r>
            <a:rPr lang="en-US" sz="2600" kern="1200" dirty="0" err="1"/>
            <a:t>tải</a:t>
          </a:r>
          <a:r>
            <a:rPr lang="en-US" sz="2600" kern="1200" dirty="0"/>
            <a:t> qua </a:t>
          </a:r>
          <a:r>
            <a:rPr lang="en-US" sz="2600" kern="1200" dirty="0" err="1"/>
            <a:t>các</a:t>
          </a:r>
          <a:r>
            <a:rPr lang="en-US" sz="2600" kern="1200" dirty="0"/>
            <a:t> </a:t>
          </a:r>
          <a:r>
            <a:rPr lang="en-US" sz="2600" kern="1200" dirty="0" err="1"/>
            <a:t>lần</a:t>
          </a:r>
          <a:r>
            <a:rPr lang="en-US" sz="2600" kern="1200" dirty="0"/>
            <a:t> </a:t>
          </a:r>
          <a:r>
            <a:rPr lang="en-US" sz="2600" kern="1200" dirty="0" err="1"/>
            <a:t>định</a:t>
          </a:r>
          <a:r>
            <a:rPr lang="en-US" sz="2600" kern="1200" dirty="0"/>
            <a:t> </a:t>
          </a:r>
          <a:r>
            <a:rPr lang="en-US" sz="2600" kern="1200" dirty="0" err="1"/>
            <a:t>tuyến</a:t>
          </a:r>
          <a:endParaRPr lang="en-US" sz="2600" kern="1200" dirty="0"/>
        </a:p>
      </dsp:txBody>
      <dsp:txXfrm>
        <a:off x="4051891" y="1982613"/>
        <a:ext cx="2755339" cy="1928737"/>
      </dsp:txXfrm>
    </dsp:sp>
    <dsp:sp modelId="{7806D1F9-5727-4063-8DB1-01A5401249BD}">
      <dsp:nvSpPr>
        <dsp:cNvPr id="0" name=""/>
        <dsp:cNvSpPr/>
      </dsp:nvSpPr>
      <dsp:spPr>
        <a:xfrm>
          <a:off x="6807230" y="1981676"/>
          <a:ext cx="1010291" cy="1928756"/>
        </a:xfrm>
        <a:prstGeom prst="chevron">
          <a:avLst>
            <a:gd name="adj" fmla="val 62310"/>
          </a:avLst>
        </a:prstGeom>
        <a:solidFill>
          <a:srgbClr val="00B050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40ABFB-0884-4A83-A879-9B4B32FD9D26}">
      <dsp:nvSpPr>
        <dsp:cNvPr id="0" name=""/>
        <dsp:cNvSpPr/>
      </dsp:nvSpPr>
      <dsp:spPr>
        <a:xfrm>
          <a:off x="7927735" y="1822279"/>
          <a:ext cx="2342038" cy="234203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Định</a:t>
          </a:r>
          <a:r>
            <a:rPr lang="en-US" sz="2600" kern="1200" dirty="0"/>
            <a:t> </a:t>
          </a:r>
          <a:r>
            <a:rPr lang="en-US" sz="2600" kern="1200" dirty="0" err="1"/>
            <a:t>tuyến</a:t>
          </a:r>
          <a:r>
            <a:rPr lang="en-US" sz="2600" kern="1200" dirty="0"/>
            <a:t> </a:t>
          </a:r>
          <a:r>
            <a:rPr lang="en-US" sz="2600" kern="1200" dirty="0" err="1"/>
            <a:t>địa</a:t>
          </a:r>
          <a:r>
            <a:rPr lang="en-US" sz="2600" kern="1200" dirty="0"/>
            <a:t> </a:t>
          </a:r>
          <a:r>
            <a:rPr lang="en-US" sz="2600" kern="1200" dirty="0" err="1"/>
            <a:t>lý</a:t>
          </a:r>
          <a:r>
            <a:rPr lang="en-US" sz="2600" kern="1200" dirty="0"/>
            <a:t> + </a:t>
          </a:r>
          <a:r>
            <a:rPr lang="en-US" sz="2600" kern="1200" dirty="0" err="1"/>
            <a:t>Học</a:t>
          </a:r>
          <a:r>
            <a:rPr lang="en-US" sz="2600" kern="1200" dirty="0"/>
            <a:t> </a:t>
          </a:r>
          <a:r>
            <a:rPr lang="en-US" sz="2600" kern="1200" dirty="0" err="1"/>
            <a:t>tăng</a:t>
          </a:r>
          <a:r>
            <a:rPr lang="en-US" sz="2600" kern="1200" dirty="0"/>
            <a:t> </a:t>
          </a:r>
          <a:r>
            <a:rPr lang="en-US" sz="2600" kern="1200" dirty="0" err="1"/>
            <a:t>cường</a:t>
          </a:r>
          <a:endParaRPr lang="en-US" sz="2600" kern="1200" dirty="0"/>
        </a:p>
      </dsp:txBody>
      <dsp:txXfrm>
        <a:off x="8270719" y="2165263"/>
        <a:ext cx="1656070" cy="1656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BED91-A933-435B-8445-F47F1FB7F8EA}">
      <dsp:nvSpPr>
        <dsp:cNvPr id="0" name=""/>
        <dsp:cNvSpPr/>
      </dsp:nvSpPr>
      <dsp:spPr>
        <a:xfrm>
          <a:off x="6409074" y="829305"/>
          <a:ext cx="1385263" cy="462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565"/>
              </a:lnTo>
              <a:lnTo>
                <a:pt x="1385263" y="275565"/>
              </a:lnTo>
              <a:lnTo>
                <a:pt x="1385263" y="462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3B2BCD-BEA8-495A-9232-2D68E2906F3B}">
      <dsp:nvSpPr>
        <dsp:cNvPr id="0" name=""/>
        <dsp:cNvSpPr/>
      </dsp:nvSpPr>
      <dsp:spPr>
        <a:xfrm>
          <a:off x="7248594" y="3464035"/>
          <a:ext cx="2187800" cy="5826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965"/>
              </a:lnTo>
              <a:lnTo>
                <a:pt x="2187800" y="395965"/>
              </a:lnTo>
              <a:lnTo>
                <a:pt x="2187800" y="5826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E29610-858C-4635-BC3A-477777D027E8}">
      <dsp:nvSpPr>
        <dsp:cNvPr id="0" name=""/>
        <dsp:cNvSpPr/>
      </dsp:nvSpPr>
      <dsp:spPr>
        <a:xfrm>
          <a:off x="7202874" y="3464035"/>
          <a:ext cx="91440" cy="5826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965"/>
              </a:lnTo>
              <a:lnTo>
                <a:pt x="89155" y="395965"/>
              </a:lnTo>
              <a:lnTo>
                <a:pt x="89155" y="5826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346AC-60FB-4838-8003-4E199A52701B}">
      <dsp:nvSpPr>
        <dsp:cNvPr id="0" name=""/>
        <dsp:cNvSpPr/>
      </dsp:nvSpPr>
      <dsp:spPr>
        <a:xfrm>
          <a:off x="5290285" y="3464035"/>
          <a:ext cx="1958309" cy="582638"/>
        </a:xfrm>
        <a:custGeom>
          <a:avLst/>
          <a:gdLst/>
          <a:ahLst/>
          <a:cxnLst/>
          <a:rect l="0" t="0" r="0" b="0"/>
          <a:pathLst>
            <a:path>
              <a:moveTo>
                <a:pt x="1958309" y="0"/>
              </a:moveTo>
              <a:lnTo>
                <a:pt x="1958309" y="395965"/>
              </a:lnTo>
              <a:lnTo>
                <a:pt x="0" y="395965"/>
              </a:lnTo>
              <a:lnTo>
                <a:pt x="0" y="5826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12026-D6BE-4B08-A1C4-901B651A4A1B}">
      <dsp:nvSpPr>
        <dsp:cNvPr id="0" name=""/>
        <dsp:cNvSpPr/>
      </dsp:nvSpPr>
      <dsp:spPr>
        <a:xfrm>
          <a:off x="4490646" y="2091575"/>
          <a:ext cx="2757947" cy="572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755"/>
              </a:lnTo>
              <a:lnTo>
                <a:pt x="2757947" y="385755"/>
              </a:lnTo>
              <a:lnTo>
                <a:pt x="2757947" y="5724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18BC2-0268-4719-A3A5-85978B209330}">
      <dsp:nvSpPr>
        <dsp:cNvPr id="0" name=""/>
        <dsp:cNvSpPr/>
      </dsp:nvSpPr>
      <dsp:spPr>
        <a:xfrm>
          <a:off x="4084989" y="2091575"/>
          <a:ext cx="405656" cy="572429"/>
        </a:xfrm>
        <a:custGeom>
          <a:avLst/>
          <a:gdLst/>
          <a:ahLst/>
          <a:cxnLst/>
          <a:rect l="0" t="0" r="0" b="0"/>
          <a:pathLst>
            <a:path>
              <a:moveTo>
                <a:pt x="405656" y="0"/>
              </a:moveTo>
              <a:lnTo>
                <a:pt x="405656" y="385755"/>
              </a:lnTo>
              <a:lnTo>
                <a:pt x="0" y="385755"/>
              </a:lnTo>
              <a:lnTo>
                <a:pt x="0" y="5724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B8ACC-5C83-46B2-8ACF-FC0A086F0C46}">
      <dsp:nvSpPr>
        <dsp:cNvPr id="0" name=""/>
        <dsp:cNvSpPr/>
      </dsp:nvSpPr>
      <dsp:spPr>
        <a:xfrm>
          <a:off x="1153941" y="2091575"/>
          <a:ext cx="3336704" cy="572429"/>
        </a:xfrm>
        <a:custGeom>
          <a:avLst/>
          <a:gdLst/>
          <a:ahLst/>
          <a:cxnLst/>
          <a:rect l="0" t="0" r="0" b="0"/>
          <a:pathLst>
            <a:path>
              <a:moveTo>
                <a:pt x="3336704" y="0"/>
              </a:moveTo>
              <a:lnTo>
                <a:pt x="3336704" y="385755"/>
              </a:lnTo>
              <a:lnTo>
                <a:pt x="0" y="385755"/>
              </a:lnTo>
              <a:lnTo>
                <a:pt x="0" y="5724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8422C-D8B3-4374-A425-A33F42A68528}">
      <dsp:nvSpPr>
        <dsp:cNvPr id="0" name=""/>
        <dsp:cNvSpPr/>
      </dsp:nvSpPr>
      <dsp:spPr>
        <a:xfrm>
          <a:off x="4490646" y="829305"/>
          <a:ext cx="1918427" cy="462239"/>
        </a:xfrm>
        <a:custGeom>
          <a:avLst/>
          <a:gdLst/>
          <a:ahLst/>
          <a:cxnLst/>
          <a:rect l="0" t="0" r="0" b="0"/>
          <a:pathLst>
            <a:path>
              <a:moveTo>
                <a:pt x="1918427" y="0"/>
              </a:moveTo>
              <a:lnTo>
                <a:pt x="1918427" y="275565"/>
              </a:lnTo>
              <a:lnTo>
                <a:pt x="0" y="275565"/>
              </a:lnTo>
              <a:lnTo>
                <a:pt x="0" y="462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78958-F1D1-4764-BF4C-5CA6C1E48432}">
      <dsp:nvSpPr>
        <dsp:cNvPr id="0" name=""/>
        <dsp:cNvSpPr/>
      </dsp:nvSpPr>
      <dsp:spPr>
        <a:xfrm>
          <a:off x="5425685" y="29275"/>
          <a:ext cx="1966778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Học</a:t>
          </a:r>
          <a:r>
            <a:rPr lang="en-US" sz="1700" kern="1200" dirty="0"/>
            <a:t> </a:t>
          </a:r>
          <a:r>
            <a:rPr lang="en-US" sz="1700" kern="1200" dirty="0" err="1"/>
            <a:t>tăng</a:t>
          </a:r>
          <a:r>
            <a:rPr lang="en-US" sz="1700" kern="1200" dirty="0"/>
            <a:t> </a:t>
          </a:r>
          <a:r>
            <a:rPr lang="en-US" sz="1700" kern="1200" dirty="0" err="1"/>
            <a:t>cường</a:t>
          </a:r>
          <a:endParaRPr lang="en-US" sz="1700" kern="1200" dirty="0"/>
        </a:p>
      </dsp:txBody>
      <dsp:txXfrm>
        <a:off x="5425685" y="29275"/>
        <a:ext cx="1966778" cy="800030"/>
      </dsp:txXfrm>
    </dsp:sp>
    <dsp:sp modelId="{1CD28CA2-72E8-4FCC-9D7D-061E28EABBBD}">
      <dsp:nvSpPr>
        <dsp:cNvPr id="0" name=""/>
        <dsp:cNvSpPr/>
      </dsp:nvSpPr>
      <dsp:spPr>
        <a:xfrm>
          <a:off x="5945517" y="651521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45517" y="651521"/>
        <a:ext cx="1390669" cy="266676"/>
      </dsp:txXfrm>
    </dsp:sp>
    <dsp:sp modelId="{722490E9-BD4B-4018-9403-0A799599F967}">
      <dsp:nvSpPr>
        <dsp:cNvPr id="0" name=""/>
        <dsp:cNvSpPr/>
      </dsp:nvSpPr>
      <dsp:spPr>
        <a:xfrm>
          <a:off x="3291680" y="1291545"/>
          <a:ext cx="2397932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Tabular Solution Methods</a:t>
          </a:r>
        </a:p>
      </dsp:txBody>
      <dsp:txXfrm>
        <a:off x="3291680" y="1291545"/>
        <a:ext cx="2397932" cy="800030"/>
      </dsp:txXfrm>
    </dsp:sp>
    <dsp:sp modelId="{F09D7C17-0C49-4F56-9E5A-3BDFBCE43A28}">
      <dsp:nvSpPr>
        <dsp:cNvPr id="0" name=""/>
        <dsp:cNvSpPr/>
      </dsp:nvSpPr>
      <dsp:spPr>
        <a:xfrm>
          <a:off x="3548644" y="1894775"/>
          <a:ext cx="2813714" cy="487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Không</a:t>
          </a:r>
          <a:r>
            <a:rPr lang="en-US" sz="1300" kern="1200" dirty="0"/>
            <a:t> </a:t>
          </a:r>
          <a:r>
            <a:rPr lang="en-US" sz="1300" kern="1200" dirty="0" err="1"/>
            <a:t>gian</a:t>
          </a:r>
          <a:r>
            <a:rPr lang="en-US" sz="1300" kern="1200" dirty="0"/>
            <a:t> </a:t>
          </a:r>
          <a:r>
            <a:rPr lang="en-US" sz="1300" kern="1200" dirty="0" err="1"/>
            <a:t>hành</a:t>
          </a:r>
          <a:r>
            <a:rPr lang="en-US" sz="1300" kern="1200" dirty="0"/>
            <a:t> </a:t>
          </a:r>
          <a:r>
            <a:rPr lang="en-US" sz="1300" kern="1200" dirty="0" err="1"/>
            <a:t>động</a:t>
          </a:r>
          <a:r>
            <a:rPr lang="en-US" sz="1300" kern="1200" dirty="0"/>
            <a:t> </a:t>
          </a:r>
          <a:r>
            <a:rPr lang="en-US" sz="1300" kern="1200" dirty="0" err="1"/>
            <a:t>và</a:t>
          </a:r>
          <a:r>
            <a:rPr lang="en-US" sz="1300" kern="1200" dirty="0"/>
            <a:t> </a:t>
          </a:r>
          <a:r>
            <a:rPr lang="en-US" sz="1300" kern="1200" dirty="0" err="1"/>
            <a:t>trạng</a:t>
          </a:r>
          <a:r>
            <a:rPr lang="en-US" sz="1300" kern="1200" dirty="0"/>
            <a:t> </a:t>
          </a:r>
          <a:r>
            <a:rPr lang="en-US" sz="1300" kern="1200" dirty="0" err="1"/>
            <a:t>thái</a:t>
          </a:r>
          <a:r>
            <a:rPr lang="en-US" sz="1300" kern="1200" dirty="0"/>
            <a:t> </a:t>
          </a:r>
          <a:r>
            <a:rPr lang="en-US" sz="1300" kern="1200" dirty="0" err="1"/>
            <a:t>nhỏ</a:t>
          </a:r>
          <a:endParaRPr lang="en-US" sz="1300" kern="1200" dirty="0"/>
        </a:p>
      </dsp:txBody>
      <dsp:txXfrm>
        <a:off x="3548644" y="1894775"/>
        <a:ext cx="2813714" cy="487055"/>
      </dsp:txXfrm>
    </dsp:sp>
    <dsp:sp modelId="{9F8CA894-627A-4E67-95D8-9F497F222A3D}">
      <dsp:nvSpPr>
        <dsp:cNvPr id="0" name=""/>
        <dsp:cNvSpPr/>
      </dsp:nvSpPr>
      <dsp:spPr>
        <a:xfrm>
          <a:off x="165438" y="2664004"/>
          <a:ext cx="1977007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Dynamics Programming</a:t>
          </a:r>
        </a:p>
      </dsp:txBody>
      <dsp:txXfrm>
        <a:off x="165438" y="2664004"/>
        <a:ext cx="1977007" cy="800030"/>
      </dsp:txXfrm>
    </dsp:sp>
    <dsp:sp modelId="{137A948D-012F-43E5-884D-6AB94208B60E}">
      <dsp:nvSpPr>
        <dsp:cNvPr id="0" name=""/>
        <dsp:cNvSpPr/>
      </dsp:nvSpPr>
      <dsp:spPr>
        <a:xfrm>
          <a:off x="242526" y="3241718"/>
          <a:ext cx="2546803" cy="508429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base - </a:t>
          </a:r>
          <a:r>
            <a:rPr lang="en-US" sz="1300" kern="1200" dirty="0" err="1"/>
            <a:t>có</a:t>
          </a:r>
          <a:r>
            <a:rPr lang="en-US" sz="1300" kern="1200" dirty="0"/>
            <a:t> </a:t>
          </a:r>
          <a:r>
            <a:rPr lang="en-US" sz="1300" kern="1200" dirty="0" err="1"/>
            <a:t>cơ</a:t>
          </a:r>
          <a:r>
            <a:rPr lang="en-US" sz="1300" kern="1200" dirty="0"/>
            <a:t> </a:t>
          </a:r>
          <a:r>
            <a:rPr lang="en-US" sz="1300" kern="1200" dirty="0" err="1"/>
            <a:t>sở</a:t>
          </a:r>
          <a:r>
            <a:rPr lang="en-US" sz="1300" kern="1200" dirty="0"/>
            <a:t> </a:t>
          </a:r>
          <a:r>
            <a:rPr lang="en-US" sz="1300" kern="1200" dirty="0" err="1"/>
            <a:t>lý</a:t>
          </a:r>
          <a:r>
            <a:rPr lang="en-US" sz="1300" kern="1200" dirty="0"/>
            <a:t> </a:t>
          </a:r>
          <a:r>
            <a:rPr lang="en-US" sz="1300" kern="1200" dirty="0" err="1"/>
            <a:t>thuyết</a:t>
          </a:r>
          <a:r>
            <a:rPr lang="en-US" sz="1300" kern="1200" dirty="0"/>
            <a:t> </a:t>
          </a:r>
          <a:r>
            <a:rPr lang="en-US" sz="1300" kern="1200" dirty="0" err="1"/>
            <a:t>rõ</a:t>
          </a:r>
          <a:r>
            <a:rPr lang="en-US" sz="1300" kern="1200" dirty="0"/>
            <a:t> </a:t>
          </a:r>
          <a:r>
            <a:rPr lang="en-US" sz="1300" kern="1200" dirty="0" err="1"/>
            <a:t>ràng</a:t>
          </a:r>
          <a:r>
            <a:rPr lang="en-US" sz="1300" kern="1200" dirty="0"/>
            <a:t>, </a:t>
          </a:r>
          <a:r>
            <a:rPr lang="en-US" sz="1300" kern="1200" dirty="0" err="1"/>
            <a:t>tuy</a:t>
          </a:r>
          <a:r>
            <a:rPr lang="en-US" sz="1300" kern="1200" dirty="0"/>
            <a:t> </a:t>
          </a:r>
          <a:r>
            <a:rPr lang="en-US" sz="1300" kern="1200" dirty="0" err="1"/>
            <a:t>nhiên</a:t>
          </a:r>
          <a:r>
            <a:rPr lang="en-US" sz="1300" kern="1200" dirty="0"/>
            <a:t> </a:t>
          </a:r>
          <a:r>
            <a:rPr lang="en-US" sz="1300" kern="1200" dirty="0" err="1"/>
            <a:t>cần</a:t>
          </a:r>
          <a:r>
            <a:rPr lang="en-US" sz="1300" kern="1200" dirty="0"/>
            <a:t> model </a:t>
          </a:r>
          <a:r>
            <a:rPr lang="en-US" sz="1300" kern="1200" dirty="0" err="1"/>
            <a:t>phức</a:t>
          </a:r>
          <a:r>
            <a:rPr lang="en-US" sz="1300" kern="1200" dirty="0"/>
            <a:t> </a:t>
          </a:r>
          <a:r>
            <a:rPr lang="en-US" sz="1300" kern="1200" dirty="0" err="1"/>
            <a:t>tạp</a:t>
          </a:r>
          <a:endParaRPr lang="en-US" sz="1300" kern="1200" dirty="0"/>
        </a:p>
      </dsp:txBody>
      <dsp:txXfrm>
        <a:off x="242526" y="3241718"/>
        <a:ext cx="2546803" cy="508429"/>
      </dsp:txXfrm>
    </dsp:sp>
    <dsp:sp modelId="{E4E27B3A-486D-4160-91F5-C8CF85B9FF4B}">
      <dsp:nvSpPr>
        <dsp:cNvPr id="0" name=""/>
        <dsp:cNvSpPr/>
      </dsp:nvSpPr>
      <dsp:spPr>
        <a:xfrm>
          <a:off x="3103779" y="2664004"/>
          <a:ext cx="1962420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Monte Carlo methods</a:t>
          </a:r>
        </a:p>
      </dsp:txBody>
      <dsp:txXfrm>
        <a:off x="3103779" y="2664004"/>
        <a:ext cx="1962420" cy="800030"/>
      </dsp:txXfrm>
    </dsp:sp>
    <dsp:sp modelId="{23894EDA-0F30-4026-9D50-7CAAC7058246}">
      <dsp:nvSpPr>
        <dsp:cNvPr id="0" name=""/>
        <dsp:cNvSpPr/>
      </dsp:nvSpPr>
      <dsp:spPr>
        <a:xfrm>
          <a:off x="3200397" y="3239130"/>
          <a:ext cx="2066591" cy="493445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Cần</a:t>
          </a:r>
          <a:r>
            <a:rPr lang="en-US" sz="1300" kern="1200" dirty="0"/>
            <a:t> </a:t>
          </a:r>
          <a:r>
            <a:rPr lang="en-US" sz="1300" kern="1200" dirty="0" err="1"/>
            <a:t>biết</a:t>
          </a:r>
          <a:r>
            <a:rPr lang="en-US" sz="1300" kern="1200" dirty="0"/>
            <a:t> </a:t>
          </a:r>
          <a:r>
            <a:rPr lang="en-US" sz="1300" kern="1200" dirty="0" err="1"/>
            <a:t>trước</a:t>
          </a:r>
          <a:r>
            <a:rPr lang="en-US" sz="1300" kern="1200" dirty="0"/>
            <a:t> </a:t>
          </a:r>
          <a:r>
            <a:rPr lang="en-US" sz="1300" kern="1200" dirty="0" err="1"/>
            <a:t>tập</a:t>
          </a:r>
          <a:r>
            <a:rPr lang="en-US" sz="1300" kern="1200" dirty="0"/>
            <a:t> </a:t>
          </a:r>
          <a:r>
            <a:rPr lang="en-US" sz="1300" kern="1200" dirty="0" err="1"/>
            <a:t>hành</a:t>
          </a:r>
          <a:r>
            <a:rPr lang="en-US" sz="1300" kern="1200" dirty="0"/>
            <a:t> </a:t>
          </a:r>
          <a:r>
            <a:rPr lang="en-US" sz="1300" kern="1200" dirty="0" err="1"/>
            <a:t>động</a:t>
          </a:r>
          <a:r>
            <a:rPr lang="en-US" sz="1300" kern="1200" dirty="0"/>
            <a:t> </a:t>
          </a:r>
          <a:r>
            <a:rPr lang="en-US" sz="1300" kern="1200" dirty="0" err="1"/>
            <a:t>và</a:t>
          </a:r>
          <a:r>
            <a:rPr lang="en-US" sz="1300" kern="1200" dirty="0"/>
            <a:t> </a:t>
          </a:r>
          <a:r>
            <a:rPr lang="en-US" sz="1300" kern="1200" dirty="0" err="1"/>
            <a:t>trạng</a:t>
          </a:r>
          <a:r>
            <a:rPr lang="en-US" sz="1300" kern="1200" dirty="0"/>
            <a:t> </a:t>
          </a:r>
          <a:r>
            <a:rPr lang="en-US" sz="1300" kern="1200" dirty="0" err="1"/>
            <a:t>thái</a:t>
          </a:r>
          <a:endParaRPr lang="en-US" sz="1300" kern="1200" dirty="0"/>
        </a:p>
      </dsp:txBody>
      <dsp:txXfrm>
        <a:off x="3200397" y="3239130"/>
        <a:ext cx="2066591" cy="493445"/>
      </dsp:txXfrm>
    </dsp:sp>
    <dsp:sp modelId="{D2C163F4-4F38-4C20-A46E-0D3DB3FB470D}">
      <dsp:nvSpPr>
        <dsp:cNvPr id="0" name=""/>
        <dsp:cNvSpPr/>
      </dsp:nvSpPr>
      <dsp:spPr>
        <a:xfrm>
          <a:off x="6279938" y="2664004"/>
          <a:ext cx="1937311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Temperal</a:t>
          </a:r>
          <a:r>
            <a:rPr lang="en-US" sz="1700" kern="1200" dirty="0"/>
            <a:t>-different learning</a:t>
          </a:r>
        </a:p>
      </dsp:txBody>
      <dsp:txXfrm>
        <a:off x="6279938" y="2664004"/>
        <a:ext cx="1937311" cy="800030"/>
      </dsp:txXfrm>
    </dsp:sp>
    <dsp:sp modelId="{3F5AD1AE-570F-4065-A9DE-E9DEA7F2A815}">
      <dsp:nvSpPr>
        <dsp:cNvPr id="0" name=""/>
        <dsp:cNvSpPr/>
      </dsp:nvSpPr>
      <dsp:spPr>
        <a:xfrm>
          <a:off x="6478339" y="3261148"/>
          <a:ext cx="3656543" cy="507475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free - </a:t>
          </a:r>
          <a:r>
            <a:rPr lang="en-US" sz="1300" kern="1200" dirty="0" err="1"/>
            <a:t>tuy</a:t>
          </a:r>
          <a:r>
            <a:rPr lang="en-US" sz="1300" kern="1200" dirty="0"/>
            <a:t> </a:t>
          </a:r>
          <a:r>
            <a:rPr lang="en-US" sz="1300" kern="1200" dirty="0" err="1"/>
            <a:t>khó</a:t>
          </a:r>
          <a:r>
            <a:rPr lang="en-US" sz="1300" kern="1200" dirty="0"/>
            <a:t> </a:t>
          </a:r>
          <a:r>
            <a:rPr lang="en-US" sz="1300" kern="1200" dirty="0" err="1"/>
            <a:t>để</a:t>
          </a:r>
          <a:r>
            <a:rPr lang="en-US" sz="1300" kern="1200" dirty="0"/>
            <a:t> </a:t>
          </a:r>
          <a:r>
            <a:rPr lang="en-US" sz="1300" kern="1200" dirty="0" err="1"/>
            <a:t>phân</a:t>
          </a:r>
          <a:r>
            <a:rPr lang="en-US" sz="1300" kern="1200" dirty="0"/>
            <a:t> </a:t>
          </a:r>
          <a:r>
            <a:rPr lang="en-US" sz="1300" kern="1200" dirty="0" err="1"/>
            <a:t>tích</a:t>
          </a:r>
          <a:r>
            <a:rPr lang="en-US" sz="1300" kern="1200" dirty="0"/>
            <a:t> </a:t>
          </a:r>
          <a:r>
            <a:rPr lang="en-US" sz="1300" kern="1200" dirty="0" err="1"/>
            <a:t>tính</a:t>
          </a:r>
          <a:r>
            <a:rPr lang="en-US" sz="1300" kern="1200" dirty="0"/>
            <a:t> </a:t>
          </a:r>
          <a:r>
            <a:rPr lang="en-US" sz="1300" kern="1200" dirty="0" err="1"/>
            <a:t>hiệu</a:t>
          </a:r>
          <a:r>
            <a:rPr lang="en-US" sz="1300" kern="1200" dirty="0"/>
            <a:t> </a:t>
          </a:r>
          <a:r>
            <a:rPr lang="en-US" sz="1300" kern="1200" dirty="0" err="1"/>
            <a:t>quả</a:t>
          </a:r>
          <a:r>
            <a:rPr lang="en-US" sz="1300" kern="1200" dirty="0"/>
            <a:t> </a:t>
          </a:r>
          <a:r>
            <a:rPr lang="en-US" sz="1300" kern="1200" dirty="0" err="1"/>
            <a:t>dựa</a:t>
          </a:r>
          <a:r>
            <a:rPr lang="en-US" sz="1300" kern="1200" dirty="0"/>
            <a:t> </a:t>
          </a:r>
          <a:r>
            <a:rPr lang="en-US" sz="1300" kern="1200" dirty="0" err="1"/>
            <a:t>trên</a:t>
          </a:r>
          <a:r>
            <a:rPr lang="en-US" sz="1300" kern="1200" dirty="0"/>
            <a:t> </a:t>
          </a:r>
          <a:r>
            <a:rPr lang="en-US" sz="1300" kern="1200" dirty="0" err="1"/>
            <a:t>lý</a:t>
          </a:r>
          <a:r>
            <a:rPr lang="en-US" sz="1300" kern="1200" dirty="0"/>
            <a:t> </a:t>
          </a:r>
          <a:r>
            <a:rPr lang="en-US" sz="1300" kern="1200" dirty="0" err="1"/>
            <a:t>thuyết</a:t>
          </a:r>
          <a:r>
            <a:rPr lang="en-US" sz="1300" kern="1200" dirty="0"/>
            <a:t> </a:t>
          </a:r>
          <a:r>
            <a:rPr lang="en-US" sz="1300" kern="1200" dirty="0" err="1"/>
            <a:t>nhưng</a:t>
          </a:r>
          <a:r>
            <a:rPr lang="en-US" sz="1300" kern="1200" dirty="0"/>
            <a:t> </a:t>
          </a:r>
          <a:r>
            <a:rPr lang="en-US" sz="1300" kern="1200" dirty="0" err="1"/>
            <a:t>cách</a:t>
          </a:r>
          <a:r>
            <a:rPr lang="en-US" sz="1300" kern="1200" dirty="0"/>
            <a:t> </a:t>
          </a:r>
          <a:r>
            <a:rPr lang="en-US" sz="1300" kern="1200" dirty="0" err="1"/>
            <a:t>học</a:t>
          </a:r>
          <a:r>
            <a:rPr lang="en-US" sz="1300" kern="1200" dirty="0"/>
            <a:t> </a:t>
          </a:r>
          <a:r>
            <a:rPr lang="en-US" sz="1300" kern="1200" dirty="0" err="1"/>
            <a:t>đơn</a:t>
          </a:r>
          <a:r>
            <a:rPr lang="en-US" sz="1300" kern="1200" dirty="0"/>
            <a:t> </a:t>
          </a:r>
          <a:r>
            <a:rPr lang="en-US" sz="1300" kern="1200" dirty="0" err="1"/>
            <a:t>giản</a:t>
          </a:r>
          <a:endParaRPr lang="en-US" sz="1300" kern="1200" dirty="0"/>
        </a:p>
      </dsp:txBody>
      <dsp:txXfrm>
        <a:off x="6478339" y="3261148"/>
        <a:ext cx="3656543" cy="507475"/>
      </dsp:txXfrm>
    </dsp:sp>
    <dsp:sp modelId="{10184D2D-DB9D-4509-A7E2-4F9EE2CAF51C}">
      <dsp:nvSpPr>
        <dsp:cNvPr id="0" name=""/>
        <dsp:cNvSpPr/>
      </dsp:nvSpPr>
      <dsp:spPr>
        <a:xfrm>
          <a:off x="4517690" y="4046674"/>
          <a:ext cx="1545188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Sarsa</a:t>
          </a:r>
          <a:endParaRPr lang="en-US" sz="1700" kern="1200" dirty="0"/>
        </a:p>
      </dsp:txBody>
      <dsp:txXfrm>
        <a:off x="4517690" y="4046674"/>
        <a:ext cx="1545188" cy="800030"/>
      </dsp:txXfrm>
    </dsp:sp>
    <dsp:sp modelId="{9A8F3720-20D5-4B1C-873C-EB93055E2355}">
      <dsp:nvSpPr>
        <dsp:cNvPr id="0" name=""/>
        <dsp:cNvSpPr/>
      </dsp:nvSpPr>
      <dsp:spPr>
        <a:xfrm>
          <a:off x="4866501" y="4668919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66501" y="4668919"/>
        <a:ext cx="1390669" cy="266676"/>
      </dsp:txXfrm>
    </dsp:sp>
    <dsp:sp modelId="{A470D2C3-16CF-4536-BB88-1625BC5E0AF9}">
      <dsp:nvSpPr>
        <dsp:cNvPr id="0" name=""/>
        <dsp:cNvSpPr/>
      </dsp:nvSpPr>
      <dsp:spPr>
        <a:xfrm>
          <a:off x="6519435" y="4046674"/>
          <a:ext cx="1545188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Q-learning</a:t>
          </a:r>
        </a:p>
      </dsp:txBody>
      <dsp:txXfrm>
        <a:off x="6519435" y="4046674"/>
        <a:ext cx="1545188" cy="800030"/>
      </dsp:txXfrm>
    </dsp:sp>
    <dsp:sp modelId="{FBECD47B-5058-4774-8D15-4728C70A991A}">
      <dsp:nvSpPr>
        <dsp:cNvPr id="0" name=""/>
        <dsp:cNvSpPr/>
      </dsp:nvSpPr>
      <dsp:spPr>
        <a:xfrm>
          <a:off x="6939556" y="4668919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939556" y="4668919"/>
        <a:ext cx="1390669" cy="266676"/>
      </dsp:txXfrm>
    </dsp:sp>
    <dsp:sp modelId="{1B663790-EE64-47FC-8C59-CE82F14DBFCF}">
      <dsp:nvSpPr>
        <dsp:cNvPr id="0" name=""/>
        <dsp:cNvSpPr/>
      </dsp:nvSpPr>
      <dsp:spPr>
        <a:xfrm>
          <a:off x="8663800" y="4046674"/>
          <a:ext cx="1545188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8663800" y="4046674"/>
        <a:ext cx="1545188" cy="800030"/>
      </dsp:txXfrm>
    </dsp:sp>
    <dsp:sp modelId="{6099469C-C3FB-4F13-853B-6A151BBB2864}">
      <dsp:nvSpPr>
        <dsp:cNvPr id="0" name=""/>
        <dsp:cNvSpPr/>
      </dsp:nvSpPr>
      <dsp:spPr>
        <a:xfrm>
          <a:off x="9012611" y="4668919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012611" y="4668919"/>
        <a:ext cx="1390669" cy="266676"/>
      </dsp:txXfrm>
    </dsp:sp>
    <dsp:sp modelId="{A718087F-B5B0-428C-BB3A-66C198847C2B}">
      <dsp:nvSpPr>
        <dsp:cNvPr id="0" name=""/>
        <dsp:cNvSpPr/>
      </dsp:nvSpPr>
      <dsp:spPr>
        <a:xfrm>
          <a:off x="6502629" y="1291545"/>
          <a:ext cx="2583416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Approximate Solution Methods</a:t>
          </a:r>
        </a:p>
      </dsp:txBody>
      <dsp:txXfrm>
        <a:off x="6502629" y="1291545"/>
        <a:ext cx="2583416" cy="800030"/>
      </dsp:txXfrm>
    </dsp:sp>
    <dsp:sp modelId="{9C078269-A349-4481-9237-5FAA611BFCA4}">
      <dsp:nvSpPr>
        <dsp:cNvPr id="0" name=""/>
        <dsp:cNvSpPr/>
      </dsp:nvSpPr>
      <dsp:spPr>
        <a:xfrm>
          <a:off x="6742041" y="1887415"/>
          <a:ext cx="3000703" cy="4828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Không</a:t>
          </a:r>
          <a:r>
            <a:rPr lang="en-US" sz="1300" kern="1200" dirty="0"/>
            <a:t> </a:t>
          </a:r>
          <a:r>
            <a:rPr lang="en-US" sz="1300" kern="1200" dirty="0" err="1"/>
            <a:t>gian</a:t>
          </a:r>
          <a:r>
            <a:rPr lang="en-US" sz="1300" kern="1200" dirty="0"/>
            <a:t> </a:t>
          </a:r>
          <a:r>
            <a:rPr lang="en-US" sz="1300" kern="1200" dirty="0" err="1"/>
            <a:t>hành</a:t>
          </a:r>
          <a:r>
            <a:rPr lang="en-US" sz="1300" kern="1200" dirty="0"/>
            <a:t> </a:t>
          </a:r>
          <a:r>
            <a:rPr lang="en-US" sz="1300" kern="1200" dirty="0" err="1"/>
            <a:t>động</a:t>
          </a:r>
          <a:r>
            <a:rPr lang="en-US" sz="1300" kern="1200" dirty="0"/>
            <a:t> </a:t>
          </a:r>
          <a:r>
            <a:rPr lang="en-US" sz="1300" kern="1200" dirty="0" err="1"/>
            <a:t>và</a:t>
          </a:r>
          <a:r>
            <a:rPr lang="en-US" sz="1300" kern="1200" dirty="0"/>
            <a:t> </a:t>
          </a:r>
          <a:r>
            <a:rPr lang="en-US" sz="1300" kern="1200" dirty="0" err="1"/>
            <a:t>trạng</a:t>
          </a:r>
          <a:r>
            <a:rPr lang="en-US" sz="1300" kern="1200" dirty="0"/>
            <a:t> </a:t>
          </a:r>
          <a:r>
            <a:rPr lang="en-US" sz="1300" kern="1200" dirty="0" err="1"/>
            <a:t>thái</a:t>
          </a:r>
          <a:r>
            <a:rPr lang="en-US" sz="1300" kern="1200" dirty="0"/>
            <a:t> </a:t>
          </a:r>
          <a:r>
            <a:rPr lang="en-US" sz="1300" kern="1200" dirty="0" err="1"/>
            <a:t>lớn</a:t>
          </a:r>
          <a:endParaRPr lang="en-US" sz="1300" kern="1200" dirty="0"/>
        </a:p>
      </dsp:txBody>
      <dsp:txXfrm>
        <a:off x="6742041" y="1887415"/>
        <a:ext cx="3000703" cy="4828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BED91-A933-435B-8445-F47F1FB7F8EA}">
      <dsp:nvSpPr>
        <dsp:cNvPr id="0" name=""/>
        <dsp:cNvSpPr/>
      </dsp:nvSpPr>
      <dsp:spPr>
        <a:xfrm>
          <a:off x="6409074" y="829305"/>
          <a:ext cx="1385263" cy="462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565"/>
              </a:lnTo>
              <a:lnTo>
                <a:pt x="1385263" y="275565"/>
              </a:lnTo>
              <a:lnTo>
                <a:pt x="1385263" y="462239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3B2BCD-BEA8-495A-9232-2D68E2906F3B}">
      <dsp:nvSpPr>
        <dsp:cNvPr id="0" name=""/>
        <dsp:cNvSpPr/>
      </dsp:nvSpPr>
      <dsp:spPr>
        <a:xfrm>
          <a:off x="7248594" y="3464035"/>
          <a:ext cx="2187800" cy="5826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965"/>
              </a:lnTo>
              <a:lnTo>
                <a:pt x="2187800" y="395965"/>
              </a:lnTo>
              <a:lnTo>
                <a:pt x="2187800" y="5826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E29610-858C-4635-BC3A-477777D027E8}">
      <dsp:nvSpPr>
        <dsp:cNvPr id="0" name=""/>
        <dsp:cNvSpPr/>
      </dsp:nvSpPr>
      <dsp:spPr>
        <a:xfrm>
          <a:off x="7202874" y="3464035"/>
          <a:ext cx="91440" cy="5826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965"/>
              </a:lnTo>
              <a:lnTo>
                <a:pt x="89155" y="395965"/>
              </a:lnTo>
              <a:lnTo>
                <a:pt x="89155" y="5826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346AC-60FB-4838-8003-4E199A52701B}">
      <dsp:nvSpPr>
        <dsp:cNvPr id="0" name=""/>
        <dsp:cNvSpPr/>
      </dsp:nvSpPr>
      <dsp:spPr>
        <a:xfrm>
          <a:off x="5290285" y="3464035"/>
          <a:ext cx="1958309" cy="582638"/>
        </a:xfrm>
        <a:custGeom>
          <a:avLst/>
          <a:gdLst/>
          <a:ahLst/>
          <a:cxnLst/>
          <a:rect l="0" t="0" r="0" b="0"/>
          <a:pathLst>
            <a:path>
              <a:moveTo>
                <a:pt x="1958309" y="0"/>
              </a:moveTo>
              <a:lnTo>
                <a:pt x="1958309" y="395965"/>
              </a:lnTo>
              <a:lnTo>
                <a:pt x="0" y="395965"/>
              </a:lnTo>
              <a:lnTo>
                <a:pt x="0" y="5826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12026-D6BE-4B08-A1C4-901B651A4A1B}">
      <dsp:nvSpPr>
        <dsp:cNvPr id="0" name=""/>
        <dsp:cNvSpPr/>
      </dsp:nvSpPr>
      <dsp:spPr>
        <a:xfrm>
          <a:off x="4490646" y="2091575"/>
          <a:ext cx="2757947" cy="572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755"/>
              </a:lnTo>
              <a:lnTo>
                <a:pt x="2757947" y="385755"/>
              </a:lnTo>
              <a:lnTo>
                <a:pt x="2757947" y="5724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18BC2-0268-4719-A3A5-85978B209330}">
      <dsp:nvSpPr>
        <dsp:cNvPr id="0" name=""/>
        <dsp:cNvSpPr/>
      </dsp:nvSpPr>
      <dsp:spPr>
        <a:xfrm>
          <a:off x="4084989" y="2091575"/>
          <a:ext cx="405656" cy="572429"/>
        </a:xfrm>
        <a:custGeom>
          <a:avLst/>
          <a:gdLst/>
          <a:ahLst/>
          <a:cxnLst/>
          <a:rect l="0" t="0" r="0" b="0"/>
          <a:pathLst>
            <a:path>
              <a:moveTo>
                <a:pt x="405656" y="0"/>
              </a:moveTo>
              <a:lnTo>
                <a:pt x="405656" y="385755"/>
              </a:lnTo>
              <a:lnTo>
                <a:pt x="0" y="385755"/>
              </a:lnTo>
              <a:lnTo>
                <a:pt x="0" y="5724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B8ACC-5C83-46B2-8ACF-FC0A086F0C46}">
      <dsp:nvSpPr>
        <dsp:cNvPr id="0" name=""/>
        <dsp:cNvSpPr/>
      </dsp:nvSpPr>
      <dsp:spPr>
        <a:xfrm>
          <a:off x="1153941" y="2091575"/>
          <a:ext cx="3336704" cy="572429"/>
        </a:xfrm>
        <a:custGeom>
          <a:avLst/>
          <a:gdLst/>
          <a:ahLst/>
          <a:cxnLst/>
          <a:rect l="0" t="0" r="0" b="0"/>
          <a:pathLst>
            <a:path>
              <a:moveTo>
                <a:pt x="3336704" y="0"/>
              </a:moveTo>
              <a:lnTo>
                <a:pt x="3336704" y="385755"/>
              </a:lnTo>
              <a:lnTo>
                <a:pt x="0" y="385755"/>
              </a:lnTo>
              <a:lnTo>
                <a:pt x="0" y="5724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8422C-D8B3-4374-A425-A33F42A68528}">
      <dsp:nvSpPr>
        <dsp:cNvPr id="0" name=""/>
        <dsp:cNvSpPr/>
      </dsp:nvSpPr>
      <dsp:spPr>
        <a:xfrm>
          <a:off x="4490646" y="829305"/>
          <a:ext cx="1918427" cy="462239"/>
        </a:xfrm>
        <a:custGeom>
          <a:avLst/>
          <a:gdLst/>
          <a:ahLst/>
          <a:cxnLst/>
          <a:rect l="0" t="0" r="0" b="0"/>
          <a:pathLst>
            <a:path>
              <a:moveTo>
                <a:pt x="1918427" y="0"/>
              </a:moveTo>
              <a:lnTo>
                <a:pt x="1918427" y="275565"/>
              </a:lnTo>
              <a:lnTo>
                <a:pt x="0" y="275565"/>
              </a:lnTo>
              <a:lnTo>
                <a:pt x="0" y="462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78958-F1D1-4764-BF4C-5CA6C1E48432}">
      <dsp:nvSpPr>
        <dsp:cNvPr id="0" name=""/>
        <dsp:cNvSpPr/>
      </dsp:nvSpPr>
      <dsp:spPr>
        <a:xfrm>
          <a:off x="5425685" y="29275"/>
          <a:ext cx="1966778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Học</a:t>
          </a:r>
          <a:r>
            <a:rPr lang="en-US" sz="1700" kern="1200" dirty="0"/>
            <a:t> </a:t>
          </a:r>
          <a:r>
            <a:rPr lang="en-US" sz="1700" kern="1200" dirty="0" err="1"/>
            <a:t>tăng</a:t>
          </a:r>
          <a:r>
            <a:rPr lang="en-US" sz="1700" kern="1200" dirty="0"/>
            <a:t> </a:t>
          </a:r>
          <a:r>
            <a:rPr lang="en-US" sz="1700" kern="1200" dirty="0" err="1"/>
            <a:t>cường</a:t>
          </a:r>
          <a:endParaRPr lang="en-US" sz="1700" kern="1200" dirty="0"/>
        </a:p>
      </dsp:txBody>
      <dsp:txXfrm>
        <a:off x="5425685" y="29275"/>
        <a:ext cx="1966778" cy="800030"/>
      </dsp:txXfrm>
    </dsp:sp>
    <dsp:sp modelId="{1CD28CA2-72E8-4FCC-9D7D-061E28EABBBD}">
      <dsp:nvSpPr>
        <dsp:cNvPr id="0" name=""/>
        <dsp:cNvSpPr/>
      </dsp:nvSpPr>
      <dsp:spPr>
        <a:xfrm>
          <a:off x="5945517" y="651521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45517" y="651521"/>
        <a:ext cx="1390669" cy="266676"/>
      </dsp:txXfrm>
    </dsp:sp>
    <dsp:sp modelId="{722490E9-BD4B-4018-9403-0A799599F967}">
      <dsp:nvSpPr>
        <dsp:cNvPr id="0" name=""/>
        <dsp:cNvSpPr/>
      </dsp:nvSpPr>
      <dsp:spPr>
        <a:xfrm>
          <a:off x="3291680" y="1291545"/>
          <a:ext cx="2397932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Tabular Solution Methods</a:t>
          </a:r>
        </a:p>
      </dsp:txBody>
      <dsp:txXfrm>
        <a:off x="3291680" y="1291545"/>
        <a:ext cx="2397932" cy="800030"/>
      </dsp:txXfrm>
    </dsp:sp>
    <dsp:sp modelId="{F09D7C17-0C49-4F56-9E5A-3BDFBCE43A28}">
      <dsp:nvSpPr>
        <dsp:cNvPr id="0" name=""/>
        <dsp:cNvSpPr/>
      </dsp:nvSpPr>
      <dsp:spPr>
        <a:xfrm>
          <a:off x="3548644" y="1894775"/>
          <a:ext cx="2813714" cy="487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Không gian hành động và trạng thái nhỏ</a:t>
          </a:r>
          <a:endParaRPr lang="en-US" sz="1300" kern="1200" dirty="0"/>
        </a:p>
      </dsp:txBody>
      <dsp:txXfrm>
        <a:off x="3548644" y="1894775"/>
        <a:ext cx="2813714" cy="487055"/>
      </dsp:txXfrm>
    </dsp:sp>
    <dsp:sp modelId="{9F8CA894-627A-4E67-95D8-9F497F222A3D}">
      <dsp:nvSpPr>
        <dsp:cNvPr id="0" name=""/>
        <dsp:cNvSpPr/>
      </dsp:nvSpPr>
      <dsp:spPr>
        <a:xfrm>
          <a:off x="165438" y="2664004"/>
          <a:ext cx="1977007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Dynamics Programming</a:t>
          </a:r>
        </a:p>
      </dsp:txBody>
      <dsp:txXfrm>
        <a:off x="165438" y="2664004"/>
        <a:ext cx="1977007" cy="800030"/>
      </dsp:txXfrm>
    </dsp:sp>
    <dsp:sp modelId="{137A948D-012F-43E5-884D-6AB94208B60E}">
      <dsp:nvSpPr>
        <dsp:cNvPr id="0" name=""/>
        <dsp:cNvSpPr/>
      </dsp:nvSpPr>
      <dsp:spPr>
        <a:xfrm>
          <a:off x="242526" y="3241718"/>
          <a:ext cx="2546803" cy="508429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base - </a:t>
          </a:r>
          <a:r>
            <a:rPr lang="en-US" sz="1300" kern="1200" dirty="0" err="1"/>
            <a:t>có</a:t>
          </a:r>
          <a:r>
            <a:rPr lang="en-US" sz="1300" kern="1200" dirty="0"/>
            <a:t> </a:t>
          </a:r>
          <a:r>
            <a:rPr lang="en-US" sz="1300" kern="1200" dirty="0" err="1"/>
            <a:t>cơ</a:t>
          </a:r>
          <a:r>
            <a:rPr lang="en-US" sz="1300" kern="1200" dirty="0"/>
            <a:t> </a:t>
          </a:r>
          <a:r>
            <a:rPr lang="en-US" sz="1300" kern="1200" dirty="0" err="1"/>
            <a:t>sở</a:t>
          </a:r>
          <a:r>
            <a:rPr lang="en-US" sz="1300" kern="1200" dirty="0"/>
            <a:t> </a:t>
          </a:r>
          <a:r>
            <a:rPr lang="en-US" sz="1300" kern="1200" dirty="0" err="1"/>
            <a:t>lý</a:t>
          </a:r>
          <a:r>
            <a:rPr lang="en-US" sz="1300" kern="1200" dirty="0"/>
            <a:t> </a:t>
          </a:r>
          <a:r>
            <a:rPr lang="en-US" sz="1300" kern="1200" dirty="0" err="1"/>
            <a:t>thuyết</a:t>
          </a:r>
          <a:r>
            <a:rPr lang="en-US" sz="1300" kern="1200" dirty="0"/>
            <a:t> </a:t>
          </a:r>
          <a:r>
            <a:rPr lang="en-US" sz="1300" kern="1200" dirty="0" err="1"/>
            <a:t>rõ</a:t>
          </a:r>
          <a:r>
            <a:rPr lang="en-US" sz="1300" kern="1200" dirty="0"/>
            <a:t> </a:t>
          </a:r>
          <a:r>
            <a:rPr lang="en-US" sz="1300" kern="1200" dirty="0" err="1"/>
            <a:t>ràng</a:t>
          </a:r>
          <a:r>
            <a:rPr lang="en-US" sz="1300" kern="1200" dirty="0"/>
            <a:t>, </a:t>
          </a:r>
          <a:r>
            <a:rPr lang="en-US" sz="1300" kern="1200" dirty="0" err="1"/>
            <a:t>tuy</a:t>
          </a:r>
          <a:r>
            <a:rPr lang="en-US" sz="1300" kern="1200" dirty="0"/>
            <a:t> </a:t>
          </a:r>
          <a:r>
            <a:rPr lang="en-US" sz="1300" kern="1200" dirty="0" err="1"/>
            <a:t>nhiên</a:t>
          </a:r>
          <a:r>
            <a:rPr lang="en-US" sz="1300" kern="1200" dirty="0"/>
            <a:t> </a:t>
          </a:r>
          <a:r>
            <a:rPr lang="en-US" sz="1300" kern="1200" dirty="0" err="1"/>
            <a:t>cần</a:t>
          </a:r>
          <a:r>
            <a:rPr lang="en-US" sz="1300" kern="1200" dirty="0"/>
            <a:t> model </a:t>
          </a:r>
          <a:r>
            <a:rPr lang="en-US" sz="1300" kern="1200" dirty="0" err="1"/>
            <a:t>phức</a:t>
          </a:r>
          <a:r>
            <a:rPr lang="en-US" sz="1300" kern="1200" dirty="0"/>
            <a:t> </a:t>
          </a:r>
          <a:r>
            <a:rPr lang="en-US" sz="1300" kern="1200" dirty="0" err="1"/>
            <a:t>tạp</a:t>
          </a:r>
          <a:endParaRPr lang="en-US" sz="1300" kern="1200" dirty="0"/>
        </a:p>
      </dsp:txBody>
      <dsp:txXfrm>
        <a:off x="242526" y="3241718"/>
        <a:ext cx="2546803" cy="508429"/>
      </dsp:txXfrm>
    </dsp:sp>
    <dsp:sp modelId="{E4E27B3A-486D-4160-91F5-C8CF85B9FF4B}">
      <dsp:nvSpPr>
        <dsp:cNvPr id="0" name=""/>
        <dsp:cNvSpPr/>
      </dsp:nvSpPr>
      <dsp:spPr>
        <a:xfrm>
          <a:off x="3103779" y="2664004"/>
          <a:ext cx="1962420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Monte Carlo methods</a:t>
          </a:r>
        </a:p>
      </dsp:txBody>
      <dsp:txXfrm>
        <a:off x="3103779" y="2664004"/>
        <a:ext cx="1962420" cy="800030"/>
      </dsp:txXfrm>
    </dsp:sp>
    <dsp:sp modelId="{23894EDA-0F30-4026-9D50-7CAAC7058246}">
      <dsp:nvSpPr>
        <dsp:cNvPr id="0" name=""/>
        <dsp:cNvSpPr/>
      </dsp:nvSpPr>
      <dsp:spPr>
        <a:xfrm>
          <a:off x="3200397" y="3239130"/>
          <a:ext cx="2066591" cy="493445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Cần</a:t>
          </a:r>
          <a:r>
            <a:rPr lang="en-US" sz="1300" kern="1200" dirty="0"/>
            <a:t> </a:t>
          </a:r>
          <a:r>
            <a:rPr lang="en-US" sz="1300" kern="1200" dirty="0" err="1"/>
            <a:t>biết</a:t>
          </a:r>
          <a:r>
            <a:rPr lang="en-US" sz="1300" kern="1200" dirty="0"/>
            <a:t> </a:t>
          </a:r>
          <a:r>
            <a:rPr lang="en-US" sz="1300" kern="1200" dirty="0" err="1"/>
            <a:t>trước</a:t>
          </a:r>
          <a:r>
            <a:rPr lang="en-US" sz="1300" kern="1200" dirty="0"/>
            <a:t> </a:t>
          </a:r>
          <a:r>
            <a:rPr lang="en-US" sz="1300" kern="1200" dirty="0" err="1"/>
            <a:t>tập</a:t>
          </a:r>
          <a:r>
            <a:rPr lang="en-US" sz="1300" kern="1200" dirty="0"/>
            <a:t> </a:t>
          </a:r>
          <a:r>
            <a:rPr lang="en-US" sz="1300" kern="1200" dirty="0" err="1"/>
            <a:t>hành</a:t>
          </a:r>
          <a:r>
            <a:rPr lang="en-US" sz="1300" kern="1200" dirty="0"/>
            <a:t> </a:t>
          </a:r>
          <a:r>
            <a:rPr lang="en-US" sz="1300" kern="1200" dirty="0" err="1"/>
            <a:t>động</a:t>
          </a:r>
          <a:r>
            <a:rPr lang="en-US" sz="1300" kern="1200" dirty="0"/>
            <a:t> </a:t>
          </a:r>
          <a:r>
            <a:rPr lang="en-US" sz="1300" kern="1200" dirty="0" err="1"/>
            <a:t>và</a:t>
          </a:r>
          <a:r>
            <a:rPr lang="en-US" sz="1300" kern="1200" dirty="0"/>
            <a:t> </a:t>
          </a:r>
          <a:r>
            <a:rPr lang="en-US" sz="1300" kern="1200" dirty="0" err="1"/>
            <a:t>trạng</a:t>
          </a:r>
          <a:r>
            <a:rPr lang="en-US" sz="1300" kern="1200" dirty="0"/>
            <a:t> </a:t>
          </a:r>
          <a:r>
            <a:rPr lang="en-US" sz="1300" kern="1200" dirty="0" err="1"/>
            <a:t>thái</a:t>
          </a:r>
          <a:endParaRPr lang="en-US" sz="1300" kern="1200" dirty="0"/>
        </a:p>
      </dsp:txBody>
      <dsp:txXfrm>
        <a:off x="3200397" y="3239130"/>
        <a:ext cx="2066591" cy="493445"/>
      </dsp:txXfrm>
    </dsp:sp>
    <dsp:sp modelId="{D2C163F4-4F38-4C20-A46E-0D3DB3FB470D}">
      <dsp:nvSpPr>
        <dsp:cNvPr id="0" name=""/>
        <dsp:cNvSpPr/>
      </dsp:nvSpPr>
      <dsp:spPr>
        <a:xfrm>
          <a:off x="6279938" y="2664004"/>
          <a:ext cx="1937311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Temperal</a:t>
          </a:r>
          <a:r>
            <a:rPr lang="en-US" sz="1700" kern="1200" dirty="0"/>
            <a:t>-different learning</a:t>
          </a:r>
        </a:p>
      </dsp:txBody>
      <dsp:txXfrm>
        <a:off x="6279938" y="2664004"/>
        <a:ext cx="1937311" cy="800030"/>
      </dsp:txXfrm>
    </dsp:sp>
    <dsp:sp modelId="{3F5AD1AE-570F-4065-A9DE-E9DEA7F2A815}">
      <dsp:nvSpPr>
        <dsp:cNvPr id="0" name=""/>
        <dsp:cNvSpPr/>
      </dsp:nvSpPr>
      <dsp:spPr>
        <a:xfrm>
          <a:off x="6478339" y="3261148"/>
          <a:ext cx="3656543" cy="507475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free – </a:t>
          </a:r>
          <a:r>
            <a:rPr lang="en-US" sz="1300" kern="1200" dirty="0" err="1"/>
            <a:t>không</a:t>
          </a:r>
          <a:r>
            <a:rPr lang="en-US" sz="1300" kern="1200" dirty="0"/>
            <a:t> </a:t>
          </a:r>
          <a:r>
            <a:rPr lang="en-US" sz="1300" kern="1200" dirty="0" err="1"/>
            <a:t>cần</a:t>
          </a:r>
          <a:r>
            <a:rPr lang="en-US" sz="1300" kern="1200" dirty="0"/>
            <a:t> </a:t>
          </a:r>
          <a:r>
            <a:rPr lang="en-US" sz="1300" kern="1200" dirty="0" err="1"/>
            <a:t>xây</a:t>
          </a:r>
          <a:r>
            <a:rPr lang="en-US" sz="1300" kern="1200" dirty="0"/>
            <a:t> </a:t>
          </a:r>
          <a:r>
            <a:rPr lang="en-US" sz="1300" kern="1200" dirty="0" err="1"/>
            <a:t>dựng</a:t>
          </a:r>
          <a:r>
            <a:rPr lang="en-US" sz="1300" kern="1200" dirty="0"/>
            <a:t> model </a:t>
          </a:r>
          <a:r>
            <a:rPr lang="en-US" sz="1300" kern="1200" dirty="0" err="1"/>
            <a:t>phức</a:t>
          </a:r>
          <a:r>
            <a:rPr lang="en-US" sz="1300" kern="1200" dirty="0"/>
            <a:t> </a:t>
          </a:r>
          <a:r>
            <a:rPr lang="en-US" sz="1300" kern="1200" dirty="0" err="1"/>
            <a:t>tạp</a:t>
          </a:r>
          <a:r>
            <a:rPr lang="en-US" sz="1300" kern="1200" dirty="0"/>
            <a:t>, </a:t>
          </a:r>
          <a:r>
            <a:rPr lang="en-US" sz="1300" kern="1200" dirty="0" err="1"/>
            <a:t>tính</a:t>
          </a:r>
          <a:r>
            <a:rPr lang="en-US" sz="1300" kern="1200" dirty="0"/>
            <a:t> </a:t>
          </a:r>
          <a:r>
            <a:rPr lang="en-US" sz="1300" kern="1200" dirty="0" err="1"/>
            <a:t>toán</a:t>
          </a:r>
          <a:r>
            <a:rPr lang="en-US" sz="1300" kern="1200" dirty="0"/>
            <a:t> </a:t>
          </a:r>
          <a:r>
            <a:rPr lang="en-US" sz="1300" kern="1200" dirty="0" err="1"/>
            <a:t>đơn</a:t>
          </a:r>
          <a:r>
            <a:rPr lang="en-US" sz="1300" kern="1200" dirty="0"/>
            <a:t> </a:t>
          </a:r>
          <a:r>
            <a:rPr lang="en-US" sz="1300" kern="1200" dirty="0" err="1"/>
            <a:t>giản</a:t>
          </a:r>
          <a:endParaRPr lang="en-US" sz="1300" kern="1200" dirty="0"/>
        </a:p>
      </dsp:txBody>
      <dsp:txXfrm>
        <a:off x="6478339" y="3261148"/>
        <a:ext cx="3656543" cy="507475"/>
      </dsp:txXfrm>
    </dsp:sp>
    <dsp:sp modelId="{10184D2D-DB9D-4509-A7E2-4F9EE2CAF51C}">
      <dsp:nvSpPr>
        <dsp:cNvPr id="0" name=""/>
        <dsp:cNvSpPr/>
      </dsp:nvSpPr>
      <dsp:spPr>
        <a:xfrm>
          <a:off x="4517690" y="4046674"/>
          <a:ext cx="1545188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Sarsa</a:t>
          </a:r>
          <a:endParaRPr lang="en-US" sz="1700" kern="1200" dirty="0"/>
        </a:p>
      </dsp:txBody>
      <dsp:txXfrm>
        <a:off x="4517690" y="4046674"/>
        <a:ext cx="1545188" cy="800030"/>
      </dsp:txXfrm>
    </dsp:sp>
    <dsp:sp modelId="{9A8F3720-20D5-4B1C-873C-EB93055E2355}">
      <dsp:nvSpPr>
        <dsp:cNvPr id="0" name=""/>
        <dsp:cNvSpPr/>
      </dsp:nvSpPr>
      <dsp:spPr>
        <a:xfrm>
          <a:off x="4866501" y="4668919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66501" y="4668919"/>
        <a:ext cx="1390669" cy="266676"/>
      </dsp:txXfrm>
    </dsp:sp>
    <dsp:sp modelId="{A470D2C3-16CF-4536-BB88-1625BC5E0AF9}">
      <dsp:nvSpPr>
        <dsp:cNvPr id="0" name=""/>
        <dsp:cNvSpPr/>
      </dsp:nvSpPr>
      <dsp:spPr>
        <a:xfrm>
          <a:off x="6519435" y="4046674"/>
          <a:ext cx="1545188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Q-learning</a:t>
          </a:r>
        </a:p>
      </dsp:txBody>
      <dsp:txXfrm>
        <a:off x="6519435" y="4046674"/>
        <a:ext cx="1545188" cy="800030"/>
      </dsp:txXfrm>
    </dsp:sp>
    <dsp:sp modelId="{FBECD47B-5058-4774-8D15-4728C70A991A}">
      <dsp:nvSpPr>
        <dsp:cNvPr id="0" name=""/>
        <dsp:cNvSpPr/>
      </dsp:nvSpPr>
      <dsp:spPr>
        <a:xfrm>
          <a:off x="6939556" y="4668919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939556" y="4668919"/>
        <a:ext cx="1390669" cy="266676"/>
      </dsp:txXfrm>
    </dsp:sp>
    <dsp:sp modelId="{1B663790-EE64-47FC-8C59-CE82F14DBFCF}">
      <dsp:nvSpPr>
        <dsp:cNvPr id="0" name=""/>
        <dsp:cNvSpPr/>
      </dsp:nvSpPr>
      <dsp:spPr>
        <a:xfrm>
          <a:off x="8663800" y="4046674"/>
          <a:ext cx="1545188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…</a:t>
          </a:r>
        </a:p>
      </dsp:txBody>
      <dsp:txXfrm>
        <a:off x="8663800" y="4046674"/>
        <a:ext cx="1545188" cy="800030"/>
      </dsp:txXfrm>
    </dsp:sp>
    <dsp:sp modelId="{6099469C-C3FB-4F13-853B-6A151BBB2864}">
      <dsp:nvSpPr>
        <dsp:cNvPr id="0" name=""/>
        <dsp:cNvSpPr/>
      </dsp:nvSpPr>
      <dsp:spPr>
        <a:xfrm>
          <a:off x="9012611" y="4668919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012611" y="4668919"/>
        <a:ext cx="1390669" cy="266676"/>
      </dsp:txXfrm>
    </dsp:sp>
    <dsp:sp modelId="{A718087F-B5B0-428C-BB3A-66C198847C2B}">
      <dsp:nvSpPr>
        <dsp:cNvPr id="0" name=""/>
        <dsp:cNvSpPr/>
      </dsp:nvSpPr>
      <dsp:spPr>
        <a:xfrm>
          <a:off x="6502629" y="1291545"/>
          <a:ext cx="2583416" cy="800030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Approximate Solution Methods</a:t>
          </a:r>
        </a:p>
      </dsp:txBody>
      <dsp:txXfrm>
        <a:off x="6502629" y="1291545"/>
        <a:ext cx="2583416" cy="800030"/>
      </dsp:txXfrm>
    </dsp:sp>
    <dsp:sp modelId="{9C078269-A349-4481-9237-5FAA611BFCA4}">
      <dsp:nvSpPr>
        <dsp:cNvPr id="0" name=""/>
        <dsp:cNvSpPr/>
      </dsp:nvSpPr>
      <dsp:spPr>
        <a:xfrm>
          <a:off x="6742041" y="1887415"/>
          <a:ext cx="3000703" cy="482874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Không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gian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hành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động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và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trạng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thái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lớn</a:t>
          </a:r>
          <a:endParaRPr lang="en-US" sz="1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6742041" y="1887415"/>
        <a:ext cx="3000703" cy="4828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BED91-A933-435B-8445-F47F1FB7F8EA}">
      <dsp:nvSpPr>
        <dsp:cNvPr id="0" name=""/>
        <dsp:cNvSpPr/>
      </dsp:nvSpPr>
      <dsp:spPr>
        <a:xfrm>
          <a:off x="6409074" y="829305"/>
          <a:ext cx="1385263" cy="462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565"/>
              </a:lnTo>
              <a:lnTo>
                <a:pt x="1385263" y="275565"/>
              </a:lnTo>
              <a:lnTo>
                <a:pt x="1385263" y="462239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3B2BCD-BEA8-495A-9232-2D68E2906F3B}">
      <dsp:nvSpPr>
        <dsp:cNvPr id="0" name=""/>
        <dsp:cNvSpPr/>
      </dsp:nvSpPr>
      <dsp:spPr>
        <a:xfrm>
          <a:off x="7248594" y="3464035"/>
          <a:ext cx="2187800" cy="5826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965"/>
              </a:lnTo>
              <a:lnTo>
                <a:pt x="2187800" y="395965"/>
              </a:lnTo>
              <a:lnTo>
                <a:pt x="2187800" y="58263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E29610-858C-4635-BC3A-477777D027E8}">
      <dsp:nvSpPr>
        <dsp:cNvPr id="0" name=""/>
        <dsp:cNvSpPr/>
      </dsp:nvSpPr>
      <dsp:spPr>
        <a:xfrm>
          <a:off x="7202874" y="3464035"/>
          <a:ext cx="91440" cy="5826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5965"/>
              </a:lnTo>
              <a:lnTo>
                <a:pt x="89155" y="395965"/>
              </a:lnTo>
              <a:lnTo>
                <a:pt x="89155" y="58263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A346AC-60FB-4838-8003-4E199A52701B}">
      <dsp:nvSpPr>
        <dsp:cNvPr id="0" name=""/>
        <dsp:cNvSpPr/>
      </dsp:nvSpPr>
      <dsp:spPr>
        <a:xfrm>
          <a:off x="5290285" y="3464035"/>
          <a:ext cx="1958309" cy="582638"/>
        </a:xfrm>
        <a:custGeom>
          <a:avLst/>
          <a:gdLst/>
          <a:ahLst/>
          <a:cxnLst/>
          <a:rect l="0" t="0" r="0" b="0"/>
          <a:pathLst>
            <a:path>
              <a:moveTo>
                <a:pt x="1958309" y="0"/>
              </a:moveTo>
              <a:lnTo>
                <a:pt x="1958309" y="395965"/>
              </a:lnTo>
              <a:lnTo>
                <a:pt x="0" y="395965"/>
              </a:lnTo>
              <a:lnTo>
                <a:pt x="0" y="58263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412026-D6BE-4B08-A1C4-901B651A4A1B}">
      <dsp:nvSpPr>
        <dsp:cNvPr id="0" name=""/>
        <dsp:cNvSpPr/>
      </dsp:nvSpPr>
      <dsp:spPr>
        <a:xfrm>
          <a:off x="4490646" y="2091575"/>
          <a:ext cx="2757947" cy="572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5755"/>
              </a:lnTo>
              <a:lnTo>
                <a:pt x="2757947" y="385755"/>
              </a:lnTo>
              <a:lnTo>
                <a:pt x="2757947" y="5724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418BC2-0268-4719-A3A5-85978B209330}">
      <dsp:nvSpPr>
        <dsp:cNvPr id="0" name=""/>
        <dsp:cNvSpPr/>
      </dsp:nvSpPr>
      <dsp:spPr>
        <a:xfrm>
          <a:off x="4084989" y="2091575"/>
          <a:ext cx="405656" cy="572429"/>
        </a:xfrm>
        <a:custGeom>
          <a:avLst/>
          <a:gdLst/>
          <a:ahLst/>
          <a:cxnLst/>
          <a:rect l="0" t="0" r="0" b="0"/>
          <a:pathLst>
            <a:path>
              <a:moveTo>
                <a:pt x="405656" y="0"/>
              </a:moveTo>
              <a:lnTo>
                <a:pt x="405656" y="385755"/>
              </a:lnTo>
              <a:lnTo>
                <a:pt x="0" y="385755"/>
              </a:lnTo>
              <a:lnTo>
                <a:pt x="0" y="572429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3B8ACC-5C83-46B2-8ACF-FC0A086F0C46}">
      <dsp:nvSpPr>
        <dsp:cNvPr id="0" name=""/>
        <dsp:cNvSpPr/>
      </dsp:nvSpPr>
      <dsp:spPr>
        <a:xfrm>
          <a:off x="1153941" y="2091575"/>
          <a:ext cx="3336704" cy="572429"/>
        </a:xfrm>
        <a:custGeom>
          <a:avLst/>
          <a:gdLst/>
          <a:ahLst/>
          <a:cxnLst/>
          <a:rect l="0" t="0" r="0" b="0"/>
          <a:pathLst>
            <a:path>
              <a:moveTo>
                <a:pt x="3336704" y="0"/>
              </a:moveTo>
              <a:lnTo>
                <a:pt x="3336704" y="385755"/>
              </a:lnTo>
              <a:lnTo>
                <a:pt x="0" y="385755"/>
              </a:lnTo>
              <a:lnTo>
                <a:pt x="0" y="572429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8422C-D8B3-4374-A425-A33F42A68528}">
      <dsp:nvSpPr>
        <dsp:cNvPr id="0" name=""/>
        <dsp:cNvSpPr/>
      </dsp:nvSpPr>
      <dsp:spPr>
        <a:xfrm>
          <a:off x="4490646" y="829305"/>
          <a:ext cx="1918427" cy="462239"/>
        </a:xfrm>
        <a:custGeom>
          <a:avLst/>
          <a:gdLst/>
          <a:ahLst/>
          <a:cxnLst/>
          <a:rect l="0" t="0" r="0" b="0"/>
          <a:pathLst>
            <a:path>
              <a:moveTo>
                <a:pt x="1918427" y="0"/>
              </a:moveTo>
              <a:lnTo>
                <a:pt x="1918427" y="275565"/>
              </a:lnTo>
              <a:lnTo>
                <a:pt x="0" y="275565"/>
              </a:lnTo>
              <a:lnTo>
                <a:pt x="0" y="462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78958-F1D1-4764-BF4C-5CA6C1E48432}">
      <dsp:nvSpPr>
        <dsp:cNvPr id="0" name=""/>
        <dsp:cNvSpPr/>
      </dsp:nvSpPr>
      <dsp:spPr>
        <a:xfrm>
          <a:off x="5425685" y="29275"/>
          <a:ext cx="1966778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Học</a:t>
          </a:r>
          <a:r>
            <a:rPr lang="en-US" sz="1700" kern="1200" dirty="0"/>
            <a:t> </a:t>
          </a:r>
          <a:r>
            <a:rPr lang="en-US" sz="1700" kern="1200" dirty="0" err="1"/>
            <a:t>tăng</a:t>
          </a:r>
          <a:r>
            <a:rPr lang="en-US" sz="1700" kern="1200" dirty="0"/>
            <a:t> </a:t>
          </a:r>
          <a:r>
            <a:rPr lang="en-US" sz="1700" kern="1200" dirty="0" err="1"/>
            <a:t>cường</a:t>
          </a:r>
          <a:endParaRPr lang="en-US" sz="1700" kern="1200" dirty="0"/>
        </a:p>
      </dsp:txBody>
      <dsp:txXfrm>
        <a:off x="5425685" y="29275"/>
        <a:ext cx="1966778" cy="800030"/>
      </dsp:txXfrm>
    </dsp:sp>
    <dsp:sp modelId="{1CD28CA2-72E8-4FCC-9D7D-061E28EABBBD}">
      <dsp:nvSpPr>
        <dsp:cNvPr id="0" name=""/>
        <dsp:cNvSpPr/>
      </dsp:nvSpPr>
      <dsp:spPr>
        <a:xfrm>
          <a:off x="5945517" y="651521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945517" y="651521"/>
        <a:ext cx="1390669" cy="266676"/>
      </dsp:txXfrm>
    </dsp:sp>
    <dsp:sp modelId="{722490E9-BD4B-4018-9403-0A799599F967}">
      <dsp:nvSpPr>
        <dsp:cNvPr id="0" name=""/>
        <dsp:cNvSpPr/>
      </dsp:nvSpPr>
      <dsp:spPr>
        <a:xfrm>
          <a:off x="3291680" y="1291545"/>
          <a:ext cx="2397932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Tabular Solution Methods</a:t>
          </a:r>
        </a:p>
      </dsp:txBody>
      <dsp:txXfrm>
        <a:off x="3291680" y="1291545"/>
        <a:ext cx="2397932" cy="800030"/>
      </dsp:txXfrm>
    </dsp:sp>
    <dsp:sp modelId="{F09D7C17-0C49-4F56-9E5A-3BDFBCE43A28}">
      <dsp:nvSpPr>
        <dsp:cNvPr id="0" name=""/>
        <dsp:cNvSpPr/>
      </dsp:nvSpPr>
      <dsp:spPr>
        <a:xfrm>
          <a:off x="3548644" y="1894775"/>
          <a:ext cx="2813714" cy="4870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Không gian hành động và trạng thái nhỏ</a:t>
          </a:r>
          <a:endParaRPr lang="en-US" sz="1300" kern="1200" dirty="0"/>
        </a:p>
      </dsp:txBody>
      <dsp:txXfrm>
        <a:off x="3548644" y="1894775"/>
        <a:ext cx="2813714" cy="487055"/>
      </dsp:txXfrm>
    </dsp:sp>
    <dsp:sp modelId="{9F8CA894-627A-4E67-95D8-9F497F222A3D}">
      <dsp:nvSpPr>
        <dsp:cNvPr id="0" name=""/>
        <dsp:cNvSpPr/>
      </dsp:nvSpPr>
      <dsp:spPr>
        <a:xfrm>
          <a:off x="165438" y="2664004"/>
          <a:ext cx="1977007" cy="800030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Dynamics Programming</a:t>
          </a:r>
        </a:p>
      </dsp:txBody>
      <dsp:txXfrm>
        <a:off x="165438" y="2664004"/>
        <a:ext cx="1977007" cy="800030"/>
      </dsp:txXfrm>
    </dsp:sp>
    <dsp:sp modelId="{137A948D-012F-43E5-884D-6AB94208B60E}">
      <dsp:nvSpPr>
        <dsp:cNvPr id="0" name=""/>
        <dsp:cNvSpPr/>
      </dsp:nvSpPr>
      <dsp:spPr>
        <a:xfrm>
          <a:off x="242526" y="3241718"/>
          <a:ext cx="2546803" cy="508429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Có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cơ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sở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lý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thuyết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rõ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ràng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,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tuy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nhiên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cần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model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phức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tạp</a:t>
          </a:r>
          <a:endParaRPr lang="en-US" sz="1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242526" y="3241718"/>
        <a:ext cx="2546803" cy="508429"/>
      </dsp:txXfrm>
    </dsp:sp>
    <dsp:sp modelId="{E4E27B3A-486D-4160-91F5-C8CF85B9FF4B}">
      <dsp:nvSpPr>
        <dsp:cNvPr id="0" name=""/>
        <dsp:cNvSpPr/>
      </dsp:nvSpPr>
      <dsp:spPr>
        <a:xfrm>
          <a:off x="3103779" y="2664004"/>
          <a:ext cx="1962420" cy="800030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Monte Carlo methods</a:t>
          </a:r>
        </a:p>
      </dsp:txBody>
      <dsp:txXfrm>
        <a:off x="3103779" y="2664004"/>
        <a:ext cx="1962420" cy="800030"/>
      </dsp:txXfrm>
    </dsp:sp>
    <dsp:sp modelId="{23894EDA-0F30-4026-9D50-7CAAC7058246}">
      <dsp:nvSpPr>
        <dsp:cNvPr id="0" name=""/>
        <dsp:cNvSpPr/>
      </dsp:nvSpPr>
      <dsp:spPr>
        <a:xfrm>
          <a:off x="3200397" y="3239130"/>
          <a:ext cx="2066591" cy="493445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Cần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biết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trước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tập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hành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động</a:t>
          </a:r>
          <a:endParaRPr lang="en-US" sz="1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3200397" y="3239130"/>
        <a:ext cx="2066591" cy="493445"/>
      </dsp:txXfrm>
    </dsp:sp>
    <dsp:sp modelId="{D2C163F4-4F38-4C20-A46E-0D3DB3FB470D}">
      <dsp:nvSpPr>
        <dsp:cNvPr id="0" name=""/>
        <dsp:cNvSpPr/>
      </dsp:nvSpPr>
      <dsp:spPr>
        <a:xfrm>
          <a:off x="6279938" y="2664004"/>
          <a:ext cx="1937311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Temperal</a:t>
          </a:r>
          <a:r>
            <a:rPr lang="en-US" sz="1700" kern="1200" dirty="0"/>
            <a:t>-different learning</a:t>
          </a:r>
        </a:p>
      </dsp:txBody>
      <dsp:txXfrm>
        <a:off x="6279938" y="2664004"/>
        <a:ext cx="1937311" cy="800030"/>
      </dsp:txXfrm>
    </dsp:sp>
    <dsp:sp modelId="{3F5AD1AE-570F-4065-A9DE-E9DEA7F2A815}">
      <dsp:nvSpPr>
        <dsp:cNvPr id="0" name=""/>
        <dsp:cNvSpPr/>
      </dsp:nvSpPr>
      <dsp:spPr>
        <a:xfrm>
          <a:off x="6478339" y="3261148"/>
          <a:ext cx="3656543" cy="507475"/>
        </a:xfrm>
        <a:prstGeom prst="rect">
          <a:avLst/>
        </a:prstGeom>
        <a:solidFill>
          <a:schemeClr val="bg1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free - </a:t>
          </a:r>
          <a:r>
            <a:rPr lang="en-US" sz="1300" kern="1200" dirty="0" err="1"/>
            <a:t>tuy</a:t>
          </a:r>
          <a:r>
            <a:rPr lang="en-US" sz="1300" kern="1200" dirty="0"/>
            <a:t> </a:t>
          </a:r>
          <a:r>
            <a:rPr lang="en-US" sz="1300" kern="1200" dirty="0" err="1"/>
            <a:t>khó</a:t>
          </a:r>
          <a:r>
            <a:rPr lang="en-US" sz="1300" kern="1200" dirty="0"/>
            <a:t> </a:t>
          </a:r>
          <a:r>
            <a:rPr lang="en-US" sz="1300" kern="1200" dirty="0" err="1"/>
            <a:t>để</a:t>
          </a:r>
          <a:r>
            <a:rPr lang="en-US" sz="1300" kern="1200" dirty="0"/>
            <a:t> </a:t>
          </a:r>
          <a:r>
            <a:rPr lang="en-US" sz="1300" kern="1200" dirty="0" err="1"/>
            <a:t>phân</a:t>
          </a:r>
          <a:r>
            <a:rPr lang="en-US" sz="1300" kern="1200" dirty="0"/>
            <a:t> </a:t>
          </a:r>
          <a:r>
            <a:rPr lang="en-US" sz="1300" kern="1200" dirty="0" err="1"/>
            <a:t>tích</a:t>
          </a:r>
          <a:r>
            <a:rPr lang="en-US" sz="1300" kern="1200" dirty="0"/>
            <a:t> </a:t>
          </a:r>
          <a:r>
            <a:rPr lang="en-US" sz="1300" kern="1200" dirty="0" err="1"/>
            <a:t>tính</a:t>
          </a:r>
          <a:r>
            <a:rPr lang="en-US" sz="1300" kern="1200" dirty="0"/>
            <a:t> </a:t>
          </a:r>
          <a:r>
            <a:rPr lang="en-US" sz="1300" kern="1200" dirty="0" err="1"/>
            <a:t>hiệu</a:t>
          </a:r>
          <a:r>
            <a:rPr lang="en-US" sz="1300" kern="1200" dirty="0"/>
            <a:t> </a:t>
          </a:r>
          <a:r>
            <a:rPr lang="en-US" sz="1300" kern="1200" dirty="0" err="1"/>
            <a:t>quả</a:t>
          </a:r>
          <a:r>
            <a:rPr lang="en-US" sz="1300" kern="1200" dirty="0"/>
            <a:t> </a:t>
          </a:r>
          <a:r>
            <a:rPr lang="en-US" sz="1300" kern="1200" dirty="0" err="1"/>
            <a:t>dựa</a:t>
          </a:r>
          <a:r>
            <a:rPr lang="en-US" sz="1300" kern="1200" dirty="0"/>
            <a:t> </a:t>
          </a:r>
          <a:r>
            <a:rPr lang="en-US" sz="1300" kern="1200" dirty="0" err="1"/>
            <a:t>trên</a:t>
          </a:r>
          <a:r>
            <a:rPr lang="en-US" sz="1300" kern="1200" dirty="0"/>
            <a:t> </a:t>
          </a:r>
          <a:r>
            <a:rPr lang="en-US" sz="1300" kern="1200" dirty="0" err="1"/>
            <a:t>lý</a:t>
          </a:r>
          <a:r>
            <a:rPr lang="en-US" sz="1300" kern="1200" dirty="0"/>
            <a:t> </a:t>
          </a:r>
          <a:r>
            <a:rPr lang="en-US" sz="1300" kern="1200" dirty="0" err="1"/>
            <a:t>thuyết</a:t>
          </a:r>
          <a:r>
            <a:rPr lang="en-US" sz="1300" kern="1200" dirty="0"/>
            <a:t> </a:t>
          </a:r>
          <a:r>
            <a:rPr lang="en-US" sz="1300" kern="1200" dirty="0" err="1"/>
            <a:t>nhưng</a:t>
          </a:r>
          <a:r>
            <a:rPr lang="en-US" sz="1300" kern="1200" dirty="0"/>
            <a:t> </a:t>
          </a:r>
          <a:r>
            <a:rPr lang="en-US" sz="1300" kern="1200" dirty="0" err="1"/>
            <a:t>cách</a:t>
          </a:r>
          <a:r>
            <a:rPr lang="en-US" sz="1300" kern="1200" dirty="0"/>
            <a:t> </a:t>
          </a:r>
          <a:r>
            <a:rPr lang="en-US" sz="1300" kern="1200" dirty="0" err="1"/>
            <a:t>học</a:t>
          </a:r>
          <a:r>
            <a:rPr lang="en-US" sz="1300" kern="1200" dirty="0"/>
            <a:t> </a:t>
          </a:r>
          <a:r>
            <a:rPr lang="en-US" sz="1300" kern="1200" dirty="0" err="1"/>
            <a:t>đơn</a:t>
          </a:r>
          <a:r>
            <a:rPr lang="en-US" sz="1300" kern="1200" dirty="0"/>
            <a:t> </a:t>
          </a:r>
          <a:r>
            <a:rPr lang="en-US" sz="1300" kern="1200" dirty="0" err="1"/>
            <a:t>giản</a:t>
          </a:r>
          <a:endParaRPr lang="en-US" sz="1300" kern="1200" dirty="0"/>
        </a:p>
      </dsp:txBody>
      <dsp:txXfrm>
        <a:off x="6478339" y="3261148"/>
        <a:ext cx="3656543" cy="507475"/>
      </dsp:txXfrm>
    </dsp:sp>
    <dsp:sp modelId="{10184D2D-DB9D-4509-A7E2-4F9EE2CAF51C}">
      <dsp:nvSpPr>
        <dsp:cNvPr id="0" name=""/>
        <dsp:cNvSpPr/>
      </dsp:nvSpPr>
      <dsp:spPr>
        <a:xfrm>
          <a:off x="4517690" y="4046674"/>
          <a:ext cx="1545188" cy="800030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solidFill>
                <a:schemeClr val="bg1"/>
              </a:solidFill>
            </a:rPr>
            <a:t>Sarsa</a:t>
          </a:r>
          <a:endParaRPr lang="en-US" sz="1700" kern="1200" dirty="0">
            <a:solidFill>
              <a:schemeClr val="bg1"/>
            </a:solidFill>
          </a:endParaRPr>
        </a:p>
      </dsp:txBody>
      <dsp:txXfrm>
        <a:off x="4517690" y="4046674"/>
        <a:ext cx="1545188" cy="800030"/>
      </dsp:txXfrm>
    </dsp:sp>
    <dsp:sp modelId="{9A8F3720-20D5-4B1C-873C-EB93055E2355}">
      <dsp:nvSpPr>
        <dsp:cNvPr id="0" name=""/>
        <dsp:cNvSpPr/>
      </dsp:nvSpPr>
      <dsp:spPr>
        <a:xfrm>
          <a:off x="4866501" y="4668919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66501" y="4668919"/>
        <a:ext cx="1390669" cy="266676"/>
      </dsp:txXfrm>
    </dsp:sp>
    <dsp:sp modelId="{A470D2C3-16CF-4536-BB88-1625BC5E0AF9}">
      <dsp:nvSpPr>
        <dsp:cNvPr id="0" name=""/>
        <dsp:cNvSpPr/>
      </dsp:nvSpPr>
      <dsp:spPr>
        <a:xfrm>
          <a:off x="6519435" y="4046674"/>
          <a:ext cx="1545188" cy="8000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Q-learning</a:t>
          </a:r>
        </a:p>
      </dsp:txBody>
      <dsp:txXfrm>
        <a:off x="6519435" y="4046674"/>
        <a:ext cx="1545188" cy="800030"/>
      </dsp:txXfrm>
    </dsp:sp>
    <dsp:sp modelId="{FBECD47B-5058-4774-8D15-4728C70A991A}">
      <dsp:nvSpPr>
        <dsp:cNvPr id="0" name=""/>
        <dsp:cNvSpPr/>
      </dsp:nvSpPr>
      <dsp:spPr>
        <a:xfrm>
          <a:off x="6939556" y="4668919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939556" y="4668919"/>
        <a:ext cx="1390669" cy="266676"/>
      </dsp:txXfrm>
    </dsp:sp>
    <dsp:sp modelId="{1B663790-EE64-47FC-8C59-CE82F14DBFCF}">
      <dsp:nvSpPr>
        <dsp:cNvPr id="0" name=""/>
        <dsp:cNvSpPr/>
      </dsp:nvSpPr>
      <dsp:spPr>
        <a:xfrm>
          <a:off x="8663800" y="4046674"/>
          <a:ext cx="1545188" cy="800030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…</a:t>
          </a:r>
        </a:p>
      </dsp:txBody>
      <dsp:txXfrm>
        <a:off x="8663800" y="4046674"/>
        <a:ext cx="1545188" cy="800030"/>
      </dsp:txXfrm>
    </dsp:sp>
    <dsp:sp modelId="{6099469C-C3FB-4F13-853B-6A151BBB2864}">
      <dsp:nvSpPr>
        <dsp:cNvPr id="0" name=""/>
        <dsp:cNvSpPr/>
      </dsp:nvSpPr>
      <dsp:spPr>
        <a:xfrm>
          <a:off x="9012611" y="4668919"/>
          <a:ext cx="1390669" cy="26667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45720" bIns="1143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012611" y="4668919"/>
        <a:ext cx="1390669" cy="266676"/>
      </dsp:txXfrm>
    </dsp:sp>
    <dsp:sp modelId="{A718087F-B5B0-428C-BB3A-66C198847C2B}">
      <dsp:nvSpPr>
        <dsp:cNvPr id="0" name=""/>
        <dsp:cNvSpPr/>
      </dsp:nvSpPr>
      <dsp:spPr>
        <a:xfrm>
          <a:off x="6502629" y="1291545"/>
          <a:ext cx="2583416" cy="800030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12893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Approximate Solution Methods</a:t>
          </a:r>
        </a:p>
      </dsp:txBody>
      <dsp:txXfrm>
        <a:off x="6502629" y="1291545"/>
        <a:ext cx="2583416" cy="800030"/>
      </dsp:txXfrm>
    </dsp:sp>
    <dsp:sp modelId="{9C078269-A349-4481-9237-5FAA611BFCA4}">
      <dsp:nvSpPr>
        <dsp:cNvPr id="0" name=""/>
        <dsp:cNvSpPr/>
      </dsp:nvSpPr>
      <dsp:spPr>
        <a:xfrm>
          <a:off x="6742041" y="1887415"/>
          <a:ext cx="3000703" cy="482874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Không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gian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hành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động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và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trạng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thái</a:t>
          </a:r>
          <a:r>
            <a:rPr lang="en-US" sz="1300" kern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n-US" sz="1300" kern="1200" dirty="0" err="1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lớn</a:t>
          </a:r>
          <a:endParaRPr lang="en-US" sz="1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6742041" y="1887415"/>
        <a:ext cx="3000703" cy="4828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BED97-04E1-4DAF-8DD4-CC27FCAFD83F}">
      <dsp:nvSpPr>
        <dsp:cNvPr id="0" name=""/>
        <dsp:cNvSpPr/>
      </dsp:nvSpPr>
      <dsp:spPr>
        <a:xfrm rot="5400000">
          <a:off x="1404690" y="1121987"/>
          <a:ext cx="1066440" cy="138176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0B53795-9FE8-4E8B-A537-4C4BF1C91A30}">
      <dsp:nvSpPr>
        <dsp:cNvPr id="0" name=""/>
        <dsp:cNvSpPr/>
      </dsp:nvSpPr>
      <dsp:spPr>
        <a:xfrm>
          <a:off x="98855" y="23645"/>
          <a:ext cx="2450005" cy="12566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Xác</a:t>
          </a:r>
          <a:r>
            <a:rPr lang="en-US" sz="2800" kern="1200" dirty="0"/>
            <a:t> </a:t>
          </a:r>
          <a:r>
            <a:rPr lang="en-US" sz="2800" kern="1200" dirty="0" err="1"/>
            <a:t>định</a:t>
          </a:r>
          <a:r>
            <a:rPr lang="en-US" sz="2800" kern="1200" dirty="0"/>
            <a:t> </a:t>
          </a:r>
          <a:r>
            <a:rPr lang="en-US" sz="2800" kern="1200" dirty="0" err="1"/>
            <a:t>hố</a:t>
          </a:r>
          <a:endParaRPr lang="en-US" sz="2800" kern="1200" dirty="0"/>
        </a:p>
      </dsp:txBody>
      <dsp:txXfrm>
        <a:off x="160209" y="84999"/>
        <a:ext cx="2327297" cy="1133913"/>
      </dsp:txXfrm>
    </dsp:sp>
    <dsp:sp modelId="{0796829B-EC1D-4E2E-BF72-50B7714EBA44}">
      <dsp:nvSpPr>
        <dsp:cNvPr id="0" name=""/>
        <dsp:cNvSpPr/>
      </dsp:nvSpPr>
      <dsp:spPr>
        <a:xfrm>
          <a:off x="3090427" y="143493"/>
          <a:ext cx="1305699" cy="101565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1A5DD-68A1-4F05-B260-635B2EF1970C}">
      <dsp:nvSpPr>
        <dsp:cNvPr id="0" name=""/>
        <dsp:cNvSpPr/>
      </dsp:nvSpPr>
      <dsp:spPr>
        <a:xfrm rot="5400000">
          <a:off x="3958901" y="2473191"/>
          <a:ext cx="1066440" cy="14036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ECC039-BED6-48A7-8422-9574D094F33F}">
      <dsp:nvSpPr>
        <dsp:cNvPr id="0" name=""/>
        <dsp:cNvSpPr/>
      </dsp:nvSpPr>
      <dsp:spPr>
        <a:xfrm>
          <a:off x="2680411" y="1403856"/>
          <a:ext cx="2413561" cy="12566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Phát</a:t>
          </a:r>
          <a:r>
            <a:rPr lang="en-US" sz="2800" kern="1200" dirty="0"/>
            <a:t> </a:t>
          </a:r>
          <a:r>
            <a:rPr lang="en-US" sz="2800" kern="1200" dirty="0" err="1"/>
            <a:t>tán</a:t>
          </a:r>
          <a:r>
            <a:rPr lang="en-US" sz="2800" kern="1200" dirty="0"/>
            <a:t> </a:t>
          </a:r>
          <a:r>
            <a:rPr lang="en-US" sz="2800" kern="1200" dirty="0" err="1"/>
            <a:t>thông</a:t>
          </a:r>
          <a:r>
            <a:rPr lang="en-US" sz="2800" kern="1200" dirty="0"/>
            <a:t> tin </a:t>
          </a:r>
          <a:r>
            <a:rPr lang="en-US" sz="2800" kern="1200" dirty="0" err="1"/>
            <a:t>biên</a:t>
          </a:r>
          <a:r>
            <a:rPr lang="en-US" sz="2800" kern="1200" dirty="0"/>
            <a:t> </a:t>
          </a:r>
          <a:r>
            <a:rPr lang="en-US" sz="2800" kern="1200" dirty="0" err="1"/>
            <a:t>hố</a:t>
          </a:r>
          <a:endParaRPr lang="en-US" sz="2800" kern="1200" dirty="0"/>
        </a:p>
      </dsp:txBody>
      <dsp:txXfrm>
        <a:off x="2741765" y="1465210"/>
        <a:ext cx="2290853" cy="1133913"/>
      </dsp:txXfrm>
    </dsp:sp>
    <dsp:sp modelId="{47B0DCDD-C369-42D9-B8C5-FB8FE47F94C3}">
      <dsp:nvSpPr>
        <dsp:cNvPr id="0" name=""/>
        <dsp:cNvSpPr/>
      </dsp:nvSpPr>
      <dsp:spPr>
        <a:xfrm>
          <a:off x="4717804" y="1555094"/>
          <a:ext cx="1305699" cy="101565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CBF0C1-7E98-4CC1-BD99-B18352C4FEF3}">
      <dsp:nvSpPr>
        <dsp:cNvPr id="0" name=""/>
        <dsp:cNvSpPr/>
      </dsp:nvSpPr>
      <dsp:spPr>
        <a:xfrm>
          <a:off x="5226789" y="2846847"/>
          <a:ext cx="2389092" cy="125662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Truyền</a:t>
          </a:r>
          <a:r>
            <a:rPr lang="en-US" sz="2800" kern="1200" dirty="0"/>
            <a:t> tin</a:t>
          </a:r>
        </a:p>
      </dsp:txBody>
      <dsp:txXfrm>
        <a:off x="5288143" y="2908201"/>
        <a:ext cx="2266384" cy="1133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8A2A8-FE58-4334-8A55-9208FAE19360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2627D-F776-431B-A4B1-FFBD066B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0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cỡ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khại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,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,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sông</a:t>
            </a:r>
            <a:r>
              <a:rPr lang="en-US" dirty="0"/>
              <a:t>, </a:t>
            </a:r>
            <a:r>
              <a:rPr lang="en-US" dirty="0" err="1"/>
              <a:t>suối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hồ</a:t>
            </a:r>
            <a:r>
              <a:rPr lang="en-US" dirty="0"/>
              <a:t>. </a:t>
            </a:r>
            <a:r>
              <a:rPr lang="en-US" dirty="0" err="1"/>
              <a:t>Chúng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.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sang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kia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nghiên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cứu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tập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trung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vào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giải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quyết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vaans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đề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định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tueyesn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mạng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cảm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biến</a:t>
            </a:r>
            <a:r>
              <a:rPr lang="en-US" dirty="0">
                <a:sym typeface="Wingdings" panose="05000000000000000000" pitchFamily="2" charset="2"/>
              </a:rPr>
              <a:t> ko </a:t>
            </a:r>
            <a:r>
              <a:rPr lang="en-US" dirty="0" err="1">
                <a:sym typeface="Wingdings" panose="05000000000000000000" pitchFamily="2" charset="2"/>
              </a:rPr>
              <a:t>dây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sự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xuất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hiện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hố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xin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gải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thích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về</a:t>
            </a:r>
            <a:r>
              <a:rPr lang="en-US" dirty="0">
                <a:sym typeface="Wingdings" panose="05000000000000000000" pitchFamily="2" charset="2"/>
              </a:rPr>
              <a:t> “</a:t>
            </a:r>
            <a:r>
              <a:rPr lang="en-US" dirty="0" err="1">
                <a:sym typeface="Wingdings" panose="05000000000000000000" pitchFamily="2" charset="2"/>
              </a:rPr>
              <a:t>định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tuyến</a:t>
            </a:r>
            <a:r>
              <a:rPr lang="en-US" dirty="0">
                <a:sym typeface="Wingdings" panose="05000000000000000000" pitchFamily="2" charset="2"/>
              </a:rPr>
              <a:t>” : </a:t>
            </a:r>
            <a:r>
              <a:rPr lang="en-US" dirty="0" err="1">
                <a:sym typeface="Wingdings" panose="05000000000000000000" pitchFamily="2" charset="2"/>
              </a:rPr>
              <a:t>làm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truyền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tin </a:t>
            </a:r>
            <a:r>
              <a:rPr lang="en-US" dirty="0" err="1">
                <a:sym typeface="Wingdings" panose="05000000000000000000" pitchFamily="2" charset="2"/>
              </a:rPr>
              <a:t>giữa</a:t>
            </a:r>
            <a:r>
              <a:rPr lang="en-US" dirty="0">
                <a:sym typeface="Wingdings" panose="05000000000000000000" pitchFamily="2" charset="2"/>
              </a:rPr>
              <a:t> 2 </a:t>
            </a:r>
            <a:r>
              <a:rPr lang="en-US" dirty="0" err="1">
                <a:sym typeface="Wingdings" panose="05000000000000000000" pitchFamily="2" charset="2"/>
              </a:rPr>
              <a:t>nút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mạng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rất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nhiều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thuật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toán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định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tuyến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đồ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án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e </a:t>
            </a:r>
            <a:r>
              <a:rPr lang="en-US" dirty="0" err="1">
                <a:sym typeface="Wingdings" panose="05000000000000000000" pitchFamily="2" charset="2"/>
              </a:rPr>
              <a:t>chủ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yếu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l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thuật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toán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định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tuyến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địa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lý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đó</a:t>
            </a:r>
            <a:r>
              <a:rPr lang="en-US" dirty="0">
                <a:sym typeface="Wingdings" panose="05000000000000000000" pitchFamily="2" charset="2"/>
              </a:rPr>
              <a:t> dung </a:t>
            </a:r>
            <a:r>
              <a:rPr lang="en-US" dirty="0" err="1">
                <a:sym typeface="Wingdings" panose="05000000000000000000" pitchFamily="2" charset="2"/>
              </a:rPr>
              <a:t>thông</a:t>
            </a:r>
            <a:r>
              <a:rPr lang="en-US" dirty="0">
                <a:sym typeface="Wingdings" panose="05000000000000000000" pitchFamily="2" charset="2"/>
              </a:rPr>
              <a:t> tin </a:t>
            </a:r>
            <a:r>
              <a:rPr lang="en-US" dirty="0" err="1">
                <a:sym typeface="Wingdings" panose="05000000000000000000" pitchFamily="2" charset="2"/>
              </a:rPr>
              <a:t>về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vị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nút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truyền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tin. </a:t>
            </a:r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thuật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đoán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định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tuyến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định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tuyến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địa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này</a:t>
            </a:r>
            <a:r>
              <a:rPr lang="en-US" dirty="0">
                <a:sym typeface="Wingdings" panose="05000000000000000000" pitchFamily="2" charset="2"/>
              </a:rPr>
              <a:t>, ng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ời</a:t>
            </a:r>
            <a:r>
              <a:rPr lang="en-US" dirty="0">
                <a:sym typeface="Wingdings" panose="05000000000000000000" pitchFamily="2" charset="2"/>
              </a:rPr>
              <a:t> ta </a:t>
            </a:r>
            <a:r>
              <a:rPr lang="en-US" dirty="0" err="1">
                <a:sym typeface="Wingdings" panose="05000000000000000000" pitchFamily="2" charset="2"/>
              </a:rPr>
              <a:t>giả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nút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mạng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biết</a:t>
            </a:r>
            <a:r>
              <a:rPr lang="en-US" dirty="0">
                <a:sym typeface="Wingdings" panose="05000000000000000000" pitchFamily="2" charset="2"/>
              </a:rPr>
              <a:t> đ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vị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nó</a:t>
            </a:r>
            <a:r>
              <a:rPr lang="en-US" dirty="0">
                <a:sym typeface="Wingdings" panose="05000000000000000000" pitchFamily="2" charset="2"/>
              </a:rPr>
              <a:t> (GPS). Ở </a:t>
            </a:r>
            <a:r>
              <a:rPr lang="en-US" dirty="0" err="1">
                <a:sym typeface="Wingdings" panose="05000000000000000000" pitchFamily="2" charset="2"/>
              </a:rPr>
              <a:t>đây</a:t>
            </a:r>
            <a:r>
              <a:rPr lang="en-US" dirty="0">
                <a:sym typeface="Wingdings" panose="05000000000000000000" pitchFamily="2" charset="2"/>
              </a:rPr>
              <a:t>, e </a:t>
            </a:r>
            <a:r>
              <a:rPr lang="en-US" dirty="0" err="1">
                <a:sym typeface="Wingdings" panose="05000000000000000000" pitchFamily="2" charset="2"/>
              </a:rPr>
              <a:t>giả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nút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mạng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không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biết</a:t>
            </a:r>
            <a:r>
              <a:rPr lang="en-US" dirty="0">
                <a:sym typeface="Wingdings" panose="05000000000000000000" pitchFamily="2" charset="2"/>
              </a:rPr>
              <a:t> tr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ớc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thông</a:t>
            </a:r>
            <a:r>
              <a:rPr lang="en-US" dirty="0">
                <a:sym typeface="Wingdings" panose="05000000000000000000" pitchFamily="2" charset="2"/>
              </a:rPr>
              <a:t> tin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hố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654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pp </a:t>
            </a:r>
            <a:r>
              <a:rPr lang="en-US" dirty="0" err="1"/>
              <a:t>rl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chia </a:t>
            </a:r>
            <a:r>
              <a:rPr lang="en-US" dirty="0" err="1"/>
              <a:t>thành</a:t>
            </a:r>
            <a:r>
              <a:rPr lang="en-US" dirty="0"/>
              <a:t> 2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cho</a:t>
            </a:r>
            <a:r>
              <a:rPr lang="en-US" dirty="0"/>
              <a:t> hang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ko </a:t>
            </a:r>
            <a:r>
              <a:rPr lang="en-US" dirty="0" err="1">
                <a:sym typeface="Wingdings" panose="05000000000000000000" pitchFamily="2" charset="2"/>
              </a:rPr>
              <a:t>gian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hnafh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động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nhỏ</a:t>
            </a:r>
            <a:r>
              <a:rPr lang="en-US" dirty="0">
                <a:sym typeface="Wingdings" panose="05000000000000000000" pitchFamily="2" charset="2"/>
              </a:rPr>
              <a:t> -&gt; </a:t>
            </a:r>
            <a:r>
              <a:rPr lang="en-US" dirty="0" err="1">
                <a:sym typeface="Wingdings" panose="05000000000000000000" pitchFamily="2" charset="2"/>
              </a:rPr>
              <a:t>chọn</a:t>
            </a:r>
            <a:r>
              <a:rPr lang="en-US" dirty="0">
                <a:sym typeface="Wingdings" panose="05000000000000000000" pitchFamily="2" charset="2"/>
              </a:rPr>
              <a:t>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6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RL </a:t>
            </a:r>
            <a:r>
              <a:rPr lang="en-US" dirty="0" err="1"/>
              <a:t>phán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</a:p>
          <a:p>
            <a:r>
              <a:rPr lang="en-US" dirty="0"/>
              <a:t>Q-learning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hanfhd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q-value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hđ</a:t>
            </a:r>
            <a:r>
              <a:rPr lang="en-US" dirty="0"/>
              <a:t> </a:t>
            </a:r>
            <a:r>
              <a:rPr lang="en-US" dirty="0" err="1"/>
              <a:t>ấy</a:t>
            </a:r>
            <a:r>
              <a:rPr lang="en-US" dirty="0"/>
              <a:t> </a:t>
            </a:r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bảng</a:t>
            </a:r>
            <a:r>
              <a:rPr lang="en-US" dirty="0"/>
              <a:t> q-value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q-value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-&gt;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q-value</a:t>
            </a:r>
          </a:p>
          <a:p>
            <a:r>
              <a:rPr lang="en-US" dirty="0"/>
              <a:t>Flow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slide</a:t>
            </a:r>
          </a:p>
          <a:p>
            <a:endParaRPr lang="en-US" dirty="0"/>
          </a:p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q-value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-&gt;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reward</a:t>
            </a:r>
          </a:p>
          <a:p>
            <a:endParaRPr lang="en-US" dirty="0"/>
          </a:p>
          <a:p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reward ở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 </a:t>
            </a:r>
            <a:r>
              <a:rPr lang="en-US" dirty="0" err="1"/>
              <a:t>thì</a:t>
            </a:r>
            <a:r>
              <a:rPr lang="en-US" dirty="0"/>
              <a:t> 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ở </a:t>
            </a:r>
            <a:r>
              <a:rPr lang="en-US" dirty="0" err="1"/>
              <a:t>các</a:t>
            </a:r>
            <a:r>
              <a:rPr lang="en-US" dirty="0"/>
              <a:t> slide </a:t>
            </a:r>
            <a:r>
              <a:rPr lang="en-US" dirty="0" err="1"/>
              <a:t>sau</a:t>
            </a:r>
            <a:endParaRPr lang="en-US" dirty="0"/>
          </a:p>
          <a:p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e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gt</a:t>
            </a:r>
            <a:r>
              <a:rPr lang="en-US" dirty="0"/>
              <a:t> </a:t>
            </a:r>
            <a:r>
              <a:rPr lang="en-US" dirty="0" err="1"/>
              <a:t>ddt</a:t>
            </a:r>
            <a:r>
              <a:rPr lang="en-US" dirty="0"/>
              <a:t> e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69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RL </a:t>
            </a:r>
            <a:r>
              <a:rPr lang="en-US" dirty="0" err="1"/>
              <a:t>phán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</a:p>
          <a:p>
            <a:r>
              <a:rPr lang="en-US" dirty="0"/>
              <a:t>Q-learning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hanfhd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q-value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hđ</a:t>
            </a:r>
            <a:r>
              <a:rPr lang="en-US" dirty="0"/>
              <a:t> </a:t>
            </a:r>
            <a:r>
              <a:rPr lang="en-US" dirty="0" err="1"/>
              <a:t>ấy</a:t>
            </a:r>
            <a:r>
              <a:rPr lang="en-US" dirty="0"/>
              <a:t> </a:t>
            </a:r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bảng</a:t>
            </a:r>
            <a:r>
              <a:rPr lang="en-US" dirty="0"/>
              <a:t> q-value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q-value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endParaRPr lang="en-US" dirty="0"/>
          </a:p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-&gt;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q-value</a:t>
            </a:r>
          </a:p>
          <a:p>
            <a:r>
              <a:rPr lang="en-US" dirty="0"/>
              <a:t>Flow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slide</a:t>
            </a:r>
          </a:p>
          <a:p>
            <a:endParaRPr lang="en-US" dirty="0"/>
          </a:p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q-value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-&gt;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reward</a:t>
            </a:r>
          </a:p>
          <a:p>
            <a:endParaRPr lang="en-US" dirty="0"/>
          </a:p>
          <a:p>
            <a:r>
              <a:rPr lang="en-US" dirty="0"/>
              <a:t>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reward ở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 </a:t>
            </a:r>
            <a:r>
              <a:rPr lang="en-US" dirty="0" err="1"/>
              <a:t>thì</a:t>
            </a:r>
            <a:r>
              <a:rPr lang="en-US" dirty="0"/>
              <a:t> 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ở </a:t>
            </a:r>
            <a:r>
              <a:rPr lang="en-US" dirty="0" err="1"/>
              <a:t>các</a:t>
            </a:r>
            <a:r>
              <a:rPr lang="en-US" dirty="0"/>
              <a:t> slide </a:t>
            </a:r>
            <a:r>
              <a:rPr lang="en-US" dirty="0" err="1"/>
              <a:t>sau</a:t>
            </a:r>
            <a:endParaRPr lang="en-US" dirty="0"/>
          </a:p>
          <a:p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e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gt</a:t>
            </a:r>
            <a:r>
              <a:rPr lang="en-US" dirty="0"/>
              <a:t> </a:t>
            </a:r>
            <a:r>
              <a:rPr lang="en-US" dirty="0" err="1"/>
              <a:t>ddt</a:t>
            </a:r>
            <a:r>
              <a:rPr lang="en-US" dirty="0"/>
              <a:t> e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17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tán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lân</a:t>
            </a:r>
            <a:r>
              <a:rPr lang="en-US" dirty="0"/>
              <a:t> </a:t>
            </a:r>
            <a:r>
              <a:rPr lang="en-US" dirty="0" err="1"/>
              <a:t>cận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Truyền</a:t>
            </a:r>
            <a:r>
              <a:rPr lang="en-US" dirty="0"/>
              <a:t> tin: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q-</a:t>
            </a:r>
            <a:r>
              <a:rPr lang="en-US" dirty="0" err="1"/>
              <a:t>learnig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lân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12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nút</a:t>
            </a:r>
            <a:r>
              <a:rPr lang="en-US" baseline="0" dirty="0"/>
              <a:t> </a:t>
            </a:r>
            <a:r>
              <a:rPr lang="en-US" baseline="0" dirty="0" err="1"/>
              <a:t>mạng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udngj</a:t>
            </a:r>
            <a:r>
              <a:rPr lang="en-US" baseline="0" dirty="0"/>
              <a:t> </a:t>
            </a:r>
            <a:r>
              <a:rPr lang="en-US" baseline="0" dirty="0" err="1"/>
              <a:t>quy</a:t>
            </a:r>
            <a:r>
              <a:rPr lang="en-US" baseline="0" dirty="0"/>
              <a:t> </a:t>
            </a:r>
            <a:r>
              <a:rPr lang="en-US" baseline="0" dirty="0" err="1"/>
              <a:t>tắc</a:t>
            </a:r>
            <a:r>
              <a:rPr lang="en-US" baseline="0" dirty="0"/>
              <a:t> Tent </a:t>
            </a:r>
          </a:p>
          <a:p>
            <a:r>
              <a:rPr lang="en-US" baseline="0" dirty="0" err="1"/>
              <a:t>Sauđáy</a:t>
            </a:r>
            <a:r>
              <a:rPr lang="en-US" baseline="0" dirty="0"/>
              <a:t>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nút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ra </a:t>
            </a:r>
            <a:r>
              <a:rPr lang="en-US" baseline="0" dirty="0" err="1"/>
              <a:t>mình</a:t>
            </a:r>
            <a:r>
              <a:rPr lang="en-US" baseline="0" dirty="0"/>
              <a:t> </a:t>
            </a:r>
            <a:r>
              <a:rPr lang="en-US" baseline="0" dirty="0" err="1"/>
              <a:t>nằm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biên</a:t>
            </a:r>
            <a:r>
              <a:rPr lang="en-US" baseline="0" dirty="0"/>
              <a:t> shoos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gửi</a:t>
            </a:r>
            <a:r>
              <a:rPr lang="en-US" baseline="0" dirty="0"/>
              <a:t> </a:t>
            </a:r>
            <a:r>
              <a:rPr lang="en-US" baseline="0" dirty="0" err="1"/>
              <a:t>gaois</a:t>
            </a:r>
            <a:r>
              <a:rPr lang="en-US" baseline="0" dirty="0"/>
              <a:t> tin </a:t>
            </a:r>
            <a:r>
              <a:rPr lang="en-US" baseline="0" dirty="0" err="1"/>
              <a:t>gọi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hba</a:t>
            </a:r>
            <a:r>
              <a:rPr lang="en-US" baseline="0" dirty="0"/>
              <a:t> </a:t>
            </a:r>
            <a:r>
              <a:rPr lang="en-US" baseline="0" dirty="0" err="1"/>
              <a:t>đi</a:t>
            </a:r>
            <a:r>
              <a:rPr lang="en-US" baseline="0" dirty="0"/>
              <a:t> </a:t>
            </a:r>
            <a:r>
              <a:rPr lang="en-US" baseline="0" dirty="0" err="1"/>
              <a:t>vognf</a:t>
            </a:r>
            <a:r>
              <a:rPr lang="en-US" baseline="0" dirty="0"/>
              <a:t> </a:t>
            </a:r>
            <a:r>
              <a:rPr lang="en-US" baseline="0" dirty="0" err="1"/>
              <a:t>biên</a:t>
            </a:r>
            <a:r>
              <a:rPr lang="en-US" baseline="0" dirty="0"/>
              <a:t> </a:t>
            </a:r>
            <a:r>
              <a:rPr lang="en-US" baseline="0" dirty="0" err="1"/>
              <a:t>hô</a:t>
            </a:r>
            <a:r>
              <a:rPr lang="en-US" baseline="0" dirty="0"/>
              <a:t> </a:t>
            </a:r>
            <a:r>
              <a:rPr lang="en-US" baseline="0" dirty="0" err="1"/>
              <a:t>sđể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thập</a:t>
            </a:r>
            <a:r>
              <a:rPr lang="en-US" baseline="0" dirty="0"/>
              <a:t> </a:t>
            </a:r>
          </a:p>
          <a:p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cugnf</a:t>
            </a:r>
            <a:r>
              <a:rPr lang="en-US" baseline="0" dirty="0"/>
              <a:t> 1 </a:t>
            </a:r>
            <a:r>
              <a:rPr lang="en-US" baseline="0" dirty="0" err="1"/>
              <a:t>hố</a:t>
            </a:r>
            <a:r>
              <a:rPr lang="en-US" baseline="0" dirty="0"/>
              <a:t> </a:t>
            </a:r>
            <a:r>
              <a:rPr lang="en-US" baseline="0" dirty="0" err="1"/>
              <a:t>cso</a:t>
            </a:r>
            <a:r>
              <a:rPr lang="en-US" baseline="0" dirty="0"/>
              <a:t> </a:t>
            </a:r>
            <a:r>
              <a:rPr lang="en-US" baseline="0" dirty="0" err="1"/>
              <a:t>nhiều</a:t>
            </a:r>
            <a:r>
              <a:rPr lang="en-US" baseline="0" dirty="0"/>
              <a:t> </a:t>
            </a:r>
            <a:r>
              <a:rPr lang="en-US" baseline="0" dirty="0" err="1"/>
              <a:t>hba</a:t>
            </a:r>
            <a:r>
              <a:rPr lang="en-US" baseline="0" dirty="0"/>
              <a:t> </a:t>
            </a:r>
            <a:r>
              <a:rPr lang="en-US" baseline="0" dirty="0" err="1"/>
              <a:t>đc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ra </a:t>
            </a:r>
            <a:r>
              <a:rPr lang="en-US" baseline="0" dirty="0">
                <a:sym typeface="Wingdings" panose="05000000000000000000" pitchFamily="2" charset="2"/>
              </a:rPr>
              <a:t> </a:t>
            </a:r>
            <a:r>
              <a:rPr lang="en-US" baseline="0" dirty="0" err="1">
                <a:sym typeface="Wingdings" panose="05000000000000000000" pitchFamily="2" charset="2"/>
              </a:rPr>
              <a:t>tránh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việc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gửi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gói</a:t>
            </a:r>
            <a:r>
              <a:rPr lang="en-US" baseline="0" dirty="0">
                <a:sym typeface="Wingdings" panose="05000000000000000000" pitchFamily="2" charset="2"/>
              </a:rPr>
              <a:t> tin d</a:t>
            </a:r>
            <a:r>
              <a:rPr lang="vi-VN" baseline="0" dirty="0">
                <a:sym typeface="Wingdings" panose="05000000000000000000" pitchFamily="2" charset="2"/>
              </a:rPr>
              <a:t>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thừa</a:t>
            </a:r>
            <a:r>
              <a:rPr lang="en-US" baseline="0" dirty="0">
                <a:sym typeface="Wingdings" panose="05000000000000000000" pitchFamily="2" charset="2"/>
              </a:rPr>
              <a:t> ko </a:t>
            </a:r>
            <a:r>
              <a:rPr lang="en-US" baseline="0" dirty="0" err="1">
                <a:sym typeface="Wingdings" panose="05000000000000000000" pitchFamily="2" charset="2"/>
              </a:rPr>
              <a:t>cần</a:t>
            </a:r>
            <a:r>
              <a:rPr lang="en-US" baseline="0" dirty="0">
                <a:sym typeface="Wingdings" panose="05000000000000000000" pitchFamily="2" charset="2"/>
              </a:rPr>
              <a:t> theist  </a:t>
            </a:r>
            <a:r>
              <a:rPr lang="en-US" baseline="0" dirty="0" err="1">
                <a:sym typeface="Wingdings" panose="05000000000000000000" pitchFamily="2" charset="2"/>
              </a:rPr>
              <a:t>sử</a:t>
            </a:r>
            <a:r>
              <a:rPr lang="en-US" baseline="0" dirty="0">
                <a:sym typeface="Wingdings" panose="05000000000000000000" pitchFamily="2" charset="2"/>
              </a:rPr>
              <a:t> dung 1 </a:t>
            </a:r>
            <a:r>
              <a:rPr lang="en-US" baseline="0" dirty="0" err="1">
                <a:sym typeface="Wingdings" panose="05000000000000000000" pitchFamily="2" charset="2"/>
              </a:rPr>
              <a:t>thuât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toiasn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bầu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cử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để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hủy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gói</a:t>
            </a:r>
            <a:r>
              <a:rPr lang="en-US" baseline="0" dirty="0">
                <a:sym typeface="Wingdings" panose="05000000000000000000" pitchFamily="2" charset="2"/>
              </a:rPr>
              <a:t> tin d</a:t>
            </a:r>
            <a:r>
              <a:rPr lang="vi-VN" baseline="0" dirty="0">
                <a:sym typeface="Wingdings" panose="05000000000000000000" pitchFamily="2" charset="2"/>
              </a:rPr>
              <a:t>ư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thừa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kết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quả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chỉ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có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dyy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nhats</a:t>
            </a:r>
            <a:r>
              <a:rPr lang="en-US" baseline="0" dirty="0">
                <a:sym typeface="Wingdings" panose="05000000000000000000" pitchFamily="2" charset="2"/>
              </a:rPr>
              <a:t> 1 </a:t>
            </a:r>
            <a:r>
              <a:rPr lang="en-US" baseline="0" dirty="0" err="1">
                <a:sym typeface="Wingdings" panose="05000000000000000000" pitchFamily="2" charset="2"/>
              </a:rPr>
              <a:t>gói</a:t>
            </a:r>
            <a:r>
              <a:rPr lang="en-US" baseline="0" dirty="0">
                <a:sym typeface="Wingdings" panose="05000000000000000000" pitchFamily="2" charset="2"/>
              </a:rPr>
              <a:t> tin </a:t>
            </a:r>
            <a:r>
              <a:rPr lang="en-US" baseline="0" dirty="0" err="1">
                <a:sym typeface="Wingdings" panose="05000000000000000000" pitchFamily="2" charset="2"/>
              </a:rPr>
              <a:t>có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thể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vòng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quanh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biên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hố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về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đến</a:t>
            </a:r>
            <a:r>
              <a:rPr lang="en-US" baseline="0" dirty="0">
                <a:sym typeface="Wingdings" panose="05000000000000000000" pitchFamily="2" charset="2"/>
              </a:rPr>
              <a:t> node </a:t>
            </a:r>
            <a:r>
              <a:rPr lang="en-US" baseline="0" dirty="0" err="1">
                <a:sym typeface="Wingdings" panose="05000000000000000000" pitchFamily="2" charset="2"/>
              </a:rPr>
              <a:t>khởi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tạo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và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mang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đầy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đủ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danh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sách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các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nút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trên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biên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hố</a:t>
            </a:r>
            <a:r>
              <a:rPr lang="en-US" baseline="0" dirty="0">
                <a:sym typeface="Wingdings" panose="05000000000000000000" pitchFamily="2" charset="2"/>
              </a:rPr>
              <a:t>.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 err="1">
                <a:sym typeface="Wingdings" panose="05000000000000000000" pitchFamily="2" charset="2"/>
              </a:rPr>
              <a:t>Nút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khởi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tạo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thực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hiện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việc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phát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tán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thông</a:t>
            </a:r>
            <a:r>
              <a:rPr lang="en-US" baseline="0" dirty="0">
                <a:sym typeface="Wingdings" panose="05000000000000000000" pitchFamily="2" charset="2"/>
              </a:rPr>
              <a:t> tin </a:t>
            </a:r>
            <a:r>
              <a:rPr lang="en-US" baseline="0" dirty="0" err="1">
                <a:sym typeface="Wingdings" panose="05000000000000000000" pitchFamily="2" charset="2"/>
              </a:rPr>
              <a:t>biên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hố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7B6C9-B281-9144-888E-1DEB4F6BCC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5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1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so vs </a:t>
            </a:r>
            <a:r>
              <a:rPr lang="en-US" dirty="0" err="1"/>
              <a:t>các</a:t>
            </a:r>
            <a:r>
              <a:rPr lang="en-US" dirty="0"/>
              <a:t> pp </a:t>
            </a:r>
            <a:r>
              <a:rPr lang="en-US" dirty="0" err="1"/>
              <a:t>trc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tán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node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bao </a:t>
            </a:r>
            <a:r>
              <a:rPr lang="en-US" dirty="0" err="1"/>
              <a:t>lồi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7B6C9-B281-9144-888E-1DEB4F6BCC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04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vd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:</a:t>
            </a:r>
          </a:p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</a:p>
          <a:p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bao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hô</a:t>
            </a:r>
            <a:r>
              <a:rPr lang="en-US" dirty="0"/>
              <a:t> s-&gt; dung </a:t>
            </a:r>
            <a:r>
              <a:rPr lang="en-US" dirty="0" err="1"/>
              <a:t>exscape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tuyền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ra </a:t>
            </a:r>
            <a:r>
              <a:rPr lang="en-US" dirty="0" err="1"/>
              <a:t>khỏi</a:t>
            </a:r>
            <a:r>
              <a:rPr lang="en-US" dirty="0"/>
              <a:t> bao </a:t>
            </a:r>
            <a:r>
              <a:rPr lang="en-US" dirty="0" err="1"/>
              <a:t>lồi</a:t>
            </a:r>
            <a:endParaRPr lang="en-US" dirty="0"/>
          </a:p>
          <a:p>
            <a:r>
              <a:rPr lang="en-US" dirty="0" err="1"/>
              <a:t>Khi</a:t>
            </a:r>
            <a:r>
              <a:rPr lang="en-US" dirty="0"/>
              <a:t> ra </a:t>
            </a:r>
            <a:r>
              <a:rPr lang="en-US" dirty="0" err="1"/>
              <a:t>biên</a:t>
            </a:r>
            <a:r>
              <a:rPr lang="en-US" dirty="0"/>
              <a:t> bao </a:t>
            </a:r>
            <a:r>
              <a:rPr lang="en-US" dirty="0" err="1"/>
              <a:t>lồi</a:t>
            </a:r>
            <a:r>
              <a:rPr lang="en-US" dirty="0"/>
              <a:t> ko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nafog</a:t>
            </a:r>
            <a:r>
              <a:rPr lang="en-US" dirty="0"/>
              <a:t> </a:t>
            </a:r>
            <a:r>
              <a:rPr lang="en-US" dirty="0" err="1"/>
              <a:t>ần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nố</a:t>
            </a:r>
            <a:r>
              <a:rPr lang="en-US" dirty="0"/>
              <a:t> =&gt; bypass hole </a:t>
            </a:r>
          </a:p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1 </a:t>
            </a:r>
            <a:r>
              <a:rPr lang="en-US" dirty="0" err="1"/>
              <a:t>nsut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nó</a:t>
            </a:r>
            <a:r>
              <a:rPr lang="en-US" dirty="0"/>
              <a:t> -&gt; toward </a:t>
            </a:r>
            <a:r>
              <a:rPr lang="en-US" dirty="0" err="1"/>
              <a:t>desitnation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30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exscape</a:t>
            </a:r>
            <a:r>
              <a:rPr lang="en-US" dirty="0"/>
              <a:t> hole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L -&gt; l…..</a:t>
            </a:r>
          </a:p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max 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exscape</a:t>
            </a:r>
            <a:r>
              <a:rPr lang="en-US" dirty="0"/>
              <a:t> hole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L -&gt; l…..</a:t>
            </a:r>
          </a:p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max 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63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exscape</a:t>
            </a:r>
            <a:r>
              <a:rPr lang="en-US" dirty="0"/>
              <a:t> hole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L -&gt; l…..</a:t>
            </a:r>
          </a:p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max 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cac</a:t>
            </a:r>
            <a:r>
              <a:rPr lang="en-US" dirty="0"/>
              <a:t> </a:t>
            </a:r>
            <a:r>
              <a:rPr lang="en-US" dirty="0" err="1"/>
              <a:t>smanjg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wssn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:</a:t>
            </a:r>
          </a:p>
          <a:p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.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: pin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sạc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pin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cỡ</a:t>
            </a:r>
            <a:r>
              <a:rPr lang="en-US" dirty="0"/>
              <a:t> 10J. </a:t>
            </a:r>
          </a:p>
          <a:p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.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chục</a:t>
            </a:r>
            <a:r>
              <a:rPr lang="en-US" dirty="0"/>
              <a:t> mb.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thuật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toán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đòi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hỏi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giản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đa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tiết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kiệm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năng</a:t>
            </a:r>
            <a:r>
              <a:rPr lang="en-US" dirty="0">
                <a:sym typeface="Wingdings" panose="05000000000000000000" pitchFamily="2" charset="2"/>
              </a:rPr>
              <a:t> l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ợng</a:t>
            </a:r>
            <a:r>
              <a:rPr lang="en-US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Đối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thức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truyền</a:t>
            </a:r>
            <a:r>
              <a:rPr lang="en-US" dirty="0">
                <a:sym typeface="Wingdings" panose="05000000000000000000" pitchFamily="2" charset="2"/>
              </a:rPr>
              <a:t> tin: </a:t>
            </a:r>
            <a:r>
              <a:rPr lang="en-US" dirty="0" err="1">
                <a:sym typeface="Wingdings" panose="05000000000000000000" pitchFamily="2" charset="2"/>
              </a:rPr>
              <a:t>tiết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kiệm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bằng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cách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dirty="0" err="1">
                <a:sym typeface="Wingdings" panose="05000000000000000000" pitchFamily="2" charset="2"/>
              </a:rPr>
              <a:t>rút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ngắn</a:t>
            </a:r>
            <a:r>
              <a:rPr lang="en-US" dirty="0">
                <a:sym typeface="Wingdings" panose="05000000000000000000" pitchFamily="2" charset="2"/>
              </a:rPr>
              <a:t> đ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ờng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đi</a:t>
            </a:r>
            <a:r>
              <a:rPr lang="en-US" dirty="0">
                <a:sym typeface="Wingdings" panose="05000000000000000000" pitchFamily="2" charset="2"/>
              </a:rPr>
              <a:t>: … 3 ý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Đặc</a:t>
            </a:r>
            <a:r>
              <a:rPr lang="en-US" dirty="0">
                <a:sym typeface="Wingdings" panose="05000000000000000000" pitchFamily="2" charset="2"/>
              </a:rPr>
              <a:t> tr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>
                <a:sym typeface="Wingdings" panose="05000000000000000000" pitchFamily="2" charset="2"/>
              </a:rPr>
              <a:t>ng </a:t>
            </a:r>
            <a:r>
              <a:rPr lang="en-US" dirty="0" err="1">
                <a:sym typeface="Wingdings" panose="05000000000000000000" pitchFamily="2" charset="2"/>
              </a:rPr>
              <a:t>thứ</a:t>
            </a:r>
            <a:r>
              <a:rPr lang="en-US" dirty="0">
                <a:sym typeface="Wingdings" panose="05000000000000000000" pitchFamily="2" charset="2"/>
              </a:rPr>
              <a:t> 2: </a:t>
            </a:r>
            <a:r>
              <a:rPr lang="en-US" dirty="0" err="1">
                <a:sym typeface="Wingdings" panose="05000000000000000000" pitchFamily="2" charset="2"/>
              </a:rPr>
              <a:t>rất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nhiều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ứng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đòi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hỏi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sự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hợp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toàn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bộ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nút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mạng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Việc</a:t>
            </a:r>
            <a:r>
              <a:rPr lang="en-US" dirty="0">
                <a:sym typeface="Wingdings" panose="05000000000000000000" pitchFamily="2" charset="2"/>
              </a:rPr>
              <a:t> 1 </a:t>
            </a:r>
            <a:r>
              <a:rPr lang="en-US" dirty="0" err="1">
                <a:sym typeface="Wingdings" panose="05000000000000000000" pitchFamily="2" charset="2"/>
              </a:rPr>
              <a:t>nút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ảnh</a:t>
            </a:r>
            <a:r>
              <a:rPr lang="en-US" dirty="0">
                <a:sym typeface="Wingdings" panose="05000000000000000000" pitchFamily="2" charset="2"/>
              </a:rPr>
              <a:t> h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ởng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tới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hiệu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năng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toàn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bộ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manjgm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giám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chiến</a:t>
            </a:r>
            <a:r>
              <a:rPr lang="en-US" dirty="0">
                <a:sym typeface="Wingdings" panose="05000000000000000000" pitchFamily="2" charset="2"/>
              </a:rPr>
              <a:t> tr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ờng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xâm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nhập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địch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dirty="0" err="1">
                <a:sym typeface="Wingdings" panose="05000000000000000000" pitchFamily="2" charset="2"/>
              </a:rPr>
              <a:t>Cân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bằng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tải</a:t>
            </a:r>
            <a:r>
              <a:rPr lang="en-US" dirty="0">
                <a:sym typeface="Wingdings" panose="05000000000000000000" pitchFamily="2" charset="2"/>
              </a:rPr>
              <a:t> -&gt; </a:t>
            </a:r>
            <a:r>
              <a:rPr lang="en-US" dirty="0" err="1">
                <a:sym typeface="Wingdings" panose="05000000000000000000" pitchFamily="2" charset="2"/>
              </a:rPr>
              <a:t>tránh</a:t>
            </a:r>
            <a:r>
              <a:rPr lang="en-US" dirty="0">
                <a:sym typeface="Wingdings" panose="05000000000000000000" pitchFamily="2" charset="2"/>
              </a:rPr>
              <a:t> 1 </a:t>
            </a:r>
            <a:r>
              <a:rPr lang="en-US" dirty="0" err="1">
                <a:sym typeface="Wingdings" panose="05000000000000000000" pitchFamily="2" charset="2"/>
              </a:rPr>
              <a:t>nút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việc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nhiều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sớm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19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endParaRPr lang="en-US" dirty="0"/>
          </a:p>
          <a:p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(</a:t>
            </a:r>
            <a:r>
              <a:rPr lang="en-US" dirty="0" err="1"/>
              <a:t>gạc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)</a:t>
            </a:r>
          </a:p>
          <a:p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phủ</a:t>
            </a:r>
            <a:r>
              <a:rPr lang="en-US" dirty="0"/>
              <a:t> song </a:t>
            </a:r>
            <a:r>
              <a:rPr lang="en-US" dirty="0" err="1"/>
              <a:t>và</a:t>
            </a:r>
            <a:r>
              <a:rPr lang="en-US" dirty="0"/>
              <a:t> hang </a:t>
            </a:r>
            <a:r>
              <a:rPr lang="en-US" dirty="0" err="1"/>
              <a:t>xóm</a:t>
            </a:r>
            <a:r>
              <a:rPr lang="en-US" dirty="0"/>
              <a:t> </a:t>
            </a:r>
          </a:p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L ,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ko</a:t>
            </a:r>
          </a:p>
          <a:p>
            <a:r>
              <a:rPr lang="en-US" dirty="0" err="1"/>
              <a:t>Đích</a:t>
            </a:r>
            <a:r>
              <a:rPr lang="en-US" dirty="0"/>
              <a:t> </a:t>
            </a:r>
          </a:p>
          <a:p>
            <a:r>
              <a:rPr lang="en-US" dirty="0"/>
              <a:t>Next hop</a:t>
            </a:r>
          </a:p>
          <a:p>
            <a:r>
              <a:rPr lang="en-US" dirty="0" err="1"/>
              <a:t>Cả</a:t>
            </a:r>
            <a:r>
              <a:rPr lang="en-US" dirty="0"/>
              <a:t> 3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04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endParaRPr lang="en-US" dirty="0"/>
          </a:p>
          <a:p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(</a:t>
            </a:r>
            <a:r>
              <a:rPr lang="en-US" dirty="0" err="1"/>
              <a:t>gạc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)</a:t>
            </a:r>
          </a:p>
          <a:p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phủ</a:t>
            </a:r>
            <a:r>
              <a:rPr lang="en-US" dirty="0"/>
              <a:t> song </a:t>
            </a:r>
            <a:r>
              <a:rPr lang="en-US" dirty="0" err="1"/>
              <a:t>và</a:t>
            </a:r>
            <a:r>
              <a:rPr lang="en-US" dirty="0"/>
              <a:t> hang </a:t>
            </a:r>
            <a:r>
              <a:rPr lang="en-US" dirty="0" err="1"/>
              <a:t>xóm</a:t>
            </a:r>
            <a:r>
              <a:rPr lang="en-US" dirty="0"/>
              <a:t> </a:t>
            </a:r>
          </a:p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L ,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ko</a:t>
            </a:r>
          </a:p>
          <a:p>
            <a:r>
              <a:rPr lang="en-US" dirty="0" err="1"/>
              <a:t>Đích</a:t>
            </a:r>
            <a:r>
              <a:rPr lang="en-US" dirty="0"/>
              <a:t> </a:t>
            </a:r>
          </a:p>
          <a:p>
            <a:r>
              <a:rPr lang="en-US" dirty="0"/>
              <a:t>Next hop</a:t>
            </a:r>
          </a:p>
          <a:p>
            <a:r>
              <a:rPr lang="en-US" dirty="0" err="1"/>
              <a:t>Cả</a:t>
            </a:r>
            <a:r>
              <a:rPr lang="en-US" dirty="0"/>
              <a:t> 3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38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endParaRPr lang="en-US" dirty="0"/>
          </a:p>
          <a:p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(</a:t>
            </a:r>
            <a:r>
              <a:rPr lang="en-US" dirty="0" err="1"/>
              <a:t>gạc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)</a:t>
            </a:r>
          </a:p>
          <a:p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kính</a:t>
            </a:r>
            <a:r>
              <a:rPr lang="en-US" dirty="0"/>
              <a:t> </a:t>
            </a:r>
            <a:r>
              <a:rPr lang="en-US" dirty="0" err="1"/>
              <a:t>phủ</a:t>
            </a:r>
            <a:r>
              <a:rPr lang="en-US" dirty="0"/>
              <a:t> song </a:t>
            </a:r>
            <a:r>
              <a:rPr lang="en-US" dirty="0" err="1"/>
              <a:t>và</a:t>
            </a:r>
            <a:r>
              <a:rPr lang="en-US" dirty="0"/>
              <a:t> hang </a:t>
            </a:r>
            <a:r>
              <a:rPr lang="en-US" dirty="0" err="1"/>
              <a:t>xóm</a:t>
            </a:r>
            <a:r>
              <a:rPr lang="en-US" dirty="0"/>
              <a:t> </a:t>
            </a:r>
          </a:p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L ,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ko</a:t>
            </a:r>
          </a:p>
          <a:p>
            <a:r>
              <a:rPr lang="en-US" dirty="0" err="1"/>
              <a:t>Đích</a:t>
            </a:r>
            <a:r>
              <a:rPr lang="en-US" dirty="0"/>
              <a:t> </a:t>
            </a:r>
          </a:p>
          <a:p>
            <a:r>
              <a:rPr lang="en-US" dirty="0"/>
              <a:t>Next hop</a:t>
            </a:r>
          </a:p>
          <a:p>
            <a:r>
              <a:rPr lang="en-US" dirty="0" err="1"/>
              <a:t>Cả</a:t>
            </a:r>
            <a:r>
              <a:rPr lang="en-US" dirty="0"/>
              <a:t> 3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94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c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ở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trc</a:t>
            </a:r>
            <a:r>
              <a:rPr lang="en-US" dirty="0"/>
              <a:t> </a:t>
            </a:r>
          </a:p>
          <a:p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r>
              <a:rPr lang="en-US" dirty="0" err="1"/>
              <a:t>Vd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slide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thấy</a:t>
            </a:r>
            <a:endParaRPr lang="en-US" dirty="0"/>
          </a:p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cổ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hủy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tin</a:t>
            </a:r>
          </a:p>
          <a:p>
            <a:r>
              <a:rPr lang="en-US" dirty="0" err="1">
                <a:sym typeface="Wingdings" panose="05000000000000000000" pitchFamily="2" charset="2"/>
              </a:rPr>
              <a:t>Thuật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toán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e </a:t>
            </a:r>
            <a:r>
              <a:rPr lang="en-US" dirty="0" err="1">
                <a:sym typeface="Wingdings" panose="05000000000000000000" pitchFamily="2" charset="2"/>
              </a:rPr>
              <a:t>sau</a:t>
            </a:r>
            <a:r>
              <a:rPr lang="en-US" dirty="0">
                <a:sym typeface="Wingdings" panose="05000000000000000000" pitchFamily="2" charset="2"/>
              </a:rPr>
              <a:t> 1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lần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học</a:t>
            </a:r>
            <a:r>
              <a:rPr lang="en-US" dirty="0">
                <a:sym typeface="Wingdings" panose="05000000000000000000" pitchFamily="2" charset="2"/>
              </a:rPr>
              <a:t> -&gt; </a:t>
            </a:r>
            <a:r>
              <a:rPr lang="en-US" dirty="0" err="1">
                <a:sym typeface="Wingdings" panose="05000000000000000000" pitchFamily="2" charset="2"/>
              </a:rPr>
              <a:t>học</a:t>
            </a:r>
            <a:r>
              <a:rPr lang="en-US" dirty="0">
                <a:sym typeface="Wingdings" panose="05000000000000000000" pitchFamily="2" charset="2"/>
              </a:rPr>
              <a:t> ra </a:t>
            </a:r>
            <a:r>
              <a:rPr lang="en-US" dirty="0" err="1">
                <a:sym typeface="Wingdings" panose="05000000000000000000" pitchFamily="2" charset="2"/>
              </a:rPr>
              <a:t>đc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định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tuyến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tránh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70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đây</a:t>
            </a:r>
            <a:r>
              <a:rPr lang="en-US" dirty="0"/>
              <a:t> 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chi </a:t>
            </a:r>
            <a:r>
              <a:rPr lang="en-US" dirty="0" err="1"/>
              <a:t>tieeste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taons</a:t>
            </a:r>
            <a:r>
              <a:rPr lang="en-US" dirty="0"/>
              <a:t> q-</a:t>
            </a:r>
            <a:r>
              <a:rPr lang="en-US" dirty="0" err="1"/>
              <a:t>lelarning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gt</a:t>
            </a:r>
            <a:r>
              <a:rPr lang="en-US" dirty="0"/>
              <a:t> </a:t>
            </a:r>
            <a:r>
              <a:rPr lang="en-US" dirty="0" err="1"/>
              <a:t>đt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</a:t>
            </a:r>
          </a:p>
          <a:p>
            <a:r>
              <a:rPr lang="en-US" dirty="0" err="1"/>
              <a:t>Trong</a:t>
            </a:r>
            <a:r>
              <a:rPr lang="en-US" dirty="0"/>
              <a:t> 1 </a:t>
            </a:r>
            <a:r>
              <a:rPr lang="en-US" dirty="0" err="1"/>
              <a:t>tt</a:t>
            </a:r>
            <a:r>
              <a:rPr lang="en-US" dirty="0"/>
              <a:t> q-learning </a:t>
            </a:r>
            <a:r>
              <a:rPr lang="en-US" dirty="0" err="1"/>
              <a:t>có</a:t>
            </a:r>
            <a:r>
              <a:rPr lang="en-US" dirty="0"/>
              <a:t> 5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;</a:t>
            </a:r>
          </a:p>
          <a:p>
            <a:r>
              <a:rPr lang="en-US" dirty="0"/>
              <a:t>Agent (</a:t>
            </a:r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ra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50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Reward </a:t>
            </a:r>
            <a:r>
              <a:rPr lang="en-US" dirty="0" err="1"/>
              <a:t>là</a:t>
            </a:r>
            <a:endParaRPr lang="en-US" dirty="0"/>
          </a:p>
          <a:p>
            <a:r>
              <a:rPr lang="en-US" dirty="0"/>
              <a:t>Q-learning: </a:t>
            </a:r>
            <a:r>
              <a:rPr lang="en-US" dirty="0" err="1"/>
              <a:t>dwajvafo</a:t>
            </a:r>
            <a:r>
              <a:rPr lang="en-US" dirty="0"/>
              <a:t> </a:t>
            </a:r>
            <a:r>
              <a:rPr lang="en-US" dirty="0" err="1"/>
              <a:t>đấy</a:t>
            </a:r>
            <a:r>
              <a:rPr lang="en-US" dirty="0"/>
              <a:t> agent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action</a:t>
            </a:r>
          </a:p>
          <a:p>
            <a:r>
              <a:rPr lang="en-US" dirty="0"/>
              <a:t>Hybrid: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: </a:t>
            </a:r>
            <a:r>
              <a:rPr lang="en-US" dirty="0" err="1"/>
              <a:t>năng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,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, k/c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…</a:t>
            </a:r>
          </a:p>
          <a:p>
            <a:endParaRPr lang="en-US" dirty="0"/>
          </a:p>
          <a:p>
            <a:r>
              <a:rPr lang="en-US" dirty="0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slide </a:t>
            </a:r>
            <a:r>
              <a:rPr lang="en-US" dirty="0" err="1"/>
              <a:t>trc</a:t>
            </a:r>
            <a:r>
              <a:rPr lang="en-US" dirty="0"/>
              <a:t> quant </a:t>
            </a:r>
            <a:r>
              <a:rPr lang="en-US" dirty="0" err="1"/>
              <a:t>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-&gt;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reward -&gt;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bay chi </a:t>
            </a:r>
            <a:r>
              <a:rPr lang="en-US" dirty="0" err="1"/>
              <a:t>tiết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21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1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30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reward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:</a:t>
            </a:r>
          </a:p>
          <a:p>
            <a:r>
              <a:rPr lang="en-US" dirty="0" err="1"/>
              <a:t>Khi</a:t>
            </a:r>
            <a:r>
              <a:rPr lang="en-US" dirty="0"/>
              <a:t> 1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1 </a:t>
            </a:r>
            <a:r>
              <a:rPr lang="en-US" dirty="0" err="1"/>
              <a:t>gói</a:t>
            </a:r>
            <a:r>
              <a:rPr lang="en-US" dirty="0"/>
              <a:t> tin</a:t>
            </a:r>
            <a:r>
              <a:rPr lang="en-US" dirty="0">
                <a:sym typeface="Wingdings" panose="05000000000000000000" pitchFamily="2" charset="2"/>
              </a:rPr>
              <a:t> hang </a:t>
            </a:r>
            <a:r>
              <a:rPr lang="en-US" dirty="0" err="1">
                <a:sym typeface="Wingdings" panose="05000000000000000000" pitchFamily="2" charset="2"/>
              </a:rPr>
              <a:t>xóm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lại</a:t>
            </a:r>
            <a:r>
              <a:rPr lang="en-US" dirty="0">
                <a:sym typeface="Wingdings" panose="05000000000000000000" pitchFamily="2" charset="2"/>
              </a:rPr>
              <a:t> feedback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nút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gửi</a:t>
            </a:r>
            <a:r>
              <a:rPr lang="en-US" dirty="0">
                <a:sym typeface="Wingdings" panose="05000000000000000000" pitchFamily="2" charset="2"/>
              </a:rPr>
              <a:t> -&gt; </a:t>
            </a:r>
            <a:r>
              <a:rPr lang="en-US" dirty="0" err="1">
                <a:sym typeface="Wingdings" panose="05000000000000000000" pitchFamily="2" charset="2"/>
              </a:rPr>
              <a:t>dựa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fb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tính</a:t>
            </a:r>
            <a:r>
              <a:rPr lang="en-US" dirty="0">
                <a:sym typeface="Wingdings" panose="05000000000000000000" pitchFamily="2" charset="2"/>
              </a:rPr>
              <a:t> reward</a:t>
            </a:r>
          </a:p>
          <a:p>
            <a:r>
              <a:rPr lang="en-US" dirty="0" err="1">
                <a:sym typeface="Wingdings" panose="05000000000000000000" pitchFamily="2" charset="2"/>
              </a:rPr>
              <a:t>Nếu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vậy</a:t>
            </a:r>
            <a:r>
              <a:rPr lang="en-US" dirty="0">
                <a:sym typeface="Wingdings" panose="05000000000000000000" pitchFamily="2" charset="2"/>
              </a:rPr>
              <a:t> -&gt; </a:t>
            </a:r>
            <a:r>
              <a:rPr lang="en-US" dirty="0" err="1">
                <a:sym typeface="Wingdings" panose="05000000000000000000" pitchFamily="2" charset="2"/>
              </a:rPr>
              <a:t>tốn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kém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năng</a:t>
            </a:r>
            <a:r>
              <a:rPr lang="en-US" dirty="0">
                <a:sym typeface="Wingdings" panose="05000000000000000000" pitchFamily="2" charset="2"/>
              </a:rPr>
              <a:t> l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ợng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mũi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threshold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rõ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03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4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slide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dnahs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anwng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;…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7126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Bsmh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coi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twhcs</a:t>
            </a:r>
            <a:r>
              <a:rPr lang="en-US" dirty="0"/>
              <a:t> </a:t>
            </a:r>
            <a:r>
              <a:rPr lang="en-US" dirty="0" err="1"/>
              <a:t>đinh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</a:p>
          <a:p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e </a:t>
            </a:r>
            <a:r>
              <a:rPr lang="en-US" dirty="0" err="1"/>
              <a:t>chọn</a:t>
            </a:r>
            <a:r>
              <a:rPr lang="en-US" dirty="0"/>
              <a:t> them 1 </a:t>
            </a:r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nwca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energy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63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e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wsn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ra 4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131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e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kra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kb this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04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tosna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xanh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3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52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1 </a:t>
            </a:r>
            <a:r>
              <a:rPr lang="en-US" dirty="0" err="1"/>
              <a:t>tt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giwua</a:t>
            </a:r>
            <a:r>
              <a:rPr lang="en-US" dirty="0"/>
              <a:t> thong tin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rl</a:t>
            </a:r>
            <a:endParaRPr lang="en-US" dirty="0"/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7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greedy</a:t>
            </a:r>
          </a:p>
          <a:p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info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lân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.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1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đấy</a:t>
            </a:r>
            <a:r>
              <a:rPr lang="en-US" dirty="0"/>
              <a:t>,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hang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càng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thì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tin </a:t>
            </a:r>
            <a:r>
              <a:rPr lang="en-US" dirty="0" err="1">
                <a:sym typeface="Wingdings" panose="05000000000000000000" pitchFamily="2" charset="2"/>
              </a:rPr>
              <a:t>càng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gần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đích</a:t>
            </a:r>
            <a:r>
              <a:rPr lang="en-US" dirty="0">
                <a:sym typeface="Wingdings" panose="05000000000000000000" pitchFamily="2" charset="2"/>
              </a:rPr>
              <a:t> h</a:t>
            </a:r>
            <a:r>
              <a:rPr lang="vi-VN" dirty="0">
                <a:sym typeface="Wingdings" panose="05000000000000000000" pitchFamily="2" charset="2"/>
              </a:rPr>
              <a:t>ơ</a:t>
            </a:r>
            <a:r>
              <a:rPr lang="en-US" dirty="0">
                <a:sym typeface="Wingdings" panose="05000000000000000000" pitchFamily="2" charset="2"/>
              </a:rPr>
              <a:t>n </a:t>
            </a:r>
          </a:p>
          <a:p>
            <a:r>
              <a:rPr lang="en-US" dirty="0" err="1">
                <a:sym typeface="Wingdings" panose="05000000000000000000" pitchFamily="2" charset="2"/>
              </a:rPr>
              <a:t>Mật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độ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dày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đặc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tốt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vùng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rỗng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 err="1">
                <a:sym typeface="Wingdings" panose="05000000000000000000" pitchFamily="2" charset="2"/>
              </a:rPr>
              <a:t>xảy</a:t>
            </a:r>
            <a:r>
              <a:rPr lang="en-US" dirty="0">
                <a:sym typeface="Wingdings" panose="05000000000000000000" pitchFamily="2" charset="2"/>
              </a:rPr>
              <a:t> ra </a:t>
            </a:r>
            <a:r>
              <a:rPr lang="en-US" dirty="0" err="1">
                <a:sym typeface="Wingdings" panose="05000000000000000000" pitchFamily="2" charset="2"/>
              </a:rPr>
              <a:t>hiện</a:t>
            </a:r>
            <a:r>
              <a:rPr lang="en-US" dirty="0">
                <a:sym typeface="Wingdings" panose="05000000000000000000" pitchFamily="2" charset="2"/>
              </a:rPr>
              <a:t> t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ợng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cực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tiểu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địa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ơng</a:t>
            </a:r>
            <a:r>
              <a:rPr lang="en-US" dirty="0">
                <a:sym typeface="Wingdings" panose="05000000000000000000" pitchFamily="2" charset="2"/>
              </a:rPr>
              <a:t> . </a:t>
            </a:r>
            <a:r>
              <a:rPr lang="en-US" dirty="0" err="1">
                <a:sym typeface="Wingdings" panose="05000000000000000000" pitchFamily="2" charset="2"/>
              </a:rPr>
              <a:t>Giải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thích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dirty="0" err="1">
                <a:sym typeface="Wingdings" panose="05000000000000000000" pitchFamily="2" charset="2"/>
              </a:rPr>
              <a:t>khi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tin </a:t>
            </a:r>
            <a:r>
              <a:rPr lang="en-US" dirty="0" err="1">
                <a:sym typeface="Wingdings" panose="05000000000000000000" pitchFamily="2" charset="2"/>
              </a:rPr>
              <a:t>đến</a:t>
            </a:r>
            <a:r>
              <a:rPr lang="en-US" dirty="0">
                <a:sym typeface="Wingdings" panose="05000000000000000000" pitchFamily="2" charset="2"/>
              </a:rPr>
              <a:t> 1 </a:t>
            </a:r>
            <a:r>
              <a:rPr lang="en-US" dirty="0" err="1">
                <a:sym typeface="Wingdings" panose="05000000000000000000" pitchFamily="2" charset="2"/>
              </a:rPr>
              <a:t>nút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mà</a:t>
            </a:r>
            <a:r>
              <a:rPr lang="en-US" dirty="0">
                <a:sym typeface="Wingdings" panose="05000000000000000000" pitchFamily="2" charset="2"/>
              </a:rPr>
              <a:t> ko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hàng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xóm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nào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gần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đích</a:t>
            </a:r>
            <a:r>
              <a:rPr lang="en-US" dirty="0">
                <a:sym typeface="Wingdings" panose="05000000000000000000" pitchFamily="2" charset="2"/>
              </a:rPr>
              <a:t> h</a:t>
            </a:r>
            <a:r>
              <a:rPr lang="vi-VN" dirty="0">
                <a:sym typeface="Wingdings" panose="05000000000000000000" pitchFamily="2" charset="2"/>
              </a:rPr>
              <a:t>ơ</a:t>
            </a:r>
            <a:r>
              <a:rPr lang="en-US" dirty="0">
                <a:sym typeface="Wingdings" panose="05000000000000000000" pitchFamily="2" charset="2"/>
              </a:rPr>
              <a:t>n </a:t>
            </a:r>
            <a:r>
              <a:rPr lang="en-US" dirty="0" err="1">
                <a:sym typeface="Wingdings" panose="05000000000000000000" pitchFamily="2" charset="2"/>
              </a:rPr>
              <a:t>nó</a:t>
            </a:r>
            <a:r>
              <a:rPr lang="en-US" dirty="0">
                <a:sym typeface="Wingdings" panose="05000000000000000000" pitchFamily="2" charset="2"/>
              </a:rPr>
              <a:t> -&gt; </a:t>
            </a:r>
            <a:r>
              <a:rPr lang="en-US" dirty="0" err="1">
                <a:sym typeface="Wingdings" panose="05000000000000000000" pitchFamily="2" charset="2"/>
              </a:rPr>
              <a:t>gói</a:t>
            </a:r>
            <a:r>
              <a:rPr lang="en-US" dirty="0">
                <a:sym typeface="Wingdings" panose="05000000000000000000" pitchFamily="2" charset="2"/>
              </a:rPr>
              <a:t> tin </a:t>
            </a:r>
            <a:r>
              <a:rPr lang="en-US" dirty="0" err="1">
                <a:sym typeface="Wingdings" panose="05000000000000000000" pitchFamily="2" charset="2"/>
              </a:rPr>
              <a:t>sẽ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bị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tắc</a:t>
            </a:r>
            <a:r>
              <a:rPr lang="en-US" dirty="0">
                <a:sym typeface="Wingdings" panose="05000000000000000000" pitchFamily="2" charset="2"/>
              </a:rPr>
              <a:t> ở </a:t>
            </a:r>
            <a:r>
              <a:rPr lang="en-US" dirty="0" err="1">
                <a:sym typeface="Wingdings" panose="05000000000000000000" pitchFamily="2" charset="2"/>
              </a:rPr>
              <a:t>đấy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83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ý 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-&gt; men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endParaRPr lang="en-US" dirty="0"/>
          </a:p>
          <a:p>
            <a:r>
              <a:rPr lang="en-US" dirty="0" err="1"/>
              <a:t>Gặp</a:t>
            </a:r>
            <a:r>
              <a:rPr lang="en-US" dirty="0"/>
              <a:t> 1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-&gt;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thóat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endParaRPr lang="en-US" dirty="0"/>
          </a:p>
          <a:p>
            <a:r>
              <a:rPr lang="en-US" dirty="0" err="1"/>
              <a:t>Trên</a:t>
            </a:r>
            <a:r>
              <a:rPr lang="en-US" dirty="0"/>
              <a:t> slide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2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men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20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2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</a:p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ở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-&gt; </a:t>
            </a:r>
            <a:r>
              <a:rPr lang="en-US" dirty="0" err="1"/>
              <a:t>cạn</a:t>
            </a:r>
            <a:r>
              <a:rPr lang="en-US" dirty="0"/>
              <a:t> </a:t>
            </a:r>
            <a:r>
              <a:rPr lang="en-US" dirty="0" err="1"/>
              <a:t>kiệt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</a:p>
          <a:p>
            <a:r>
              <a:rPr lang="en-US" dirty="0" err="1"/>
              <a:t>Đường</a:t>
            </a:r>
            <a:r>
              <a:rPr lang="en-US" dirty="0"/>
              <a:t> men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ko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 </a:t>
            </a:r>
            <a:r>
              <a:rPr lang="en-US" dirty="0" err="1"/>
              <a:t>nhát</a:t>
            </a:r>
            <a:r>
              <a:rPr lang="en-US" dirty="0"/>
              <a:t>. 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e </a:t>
            </a:r>
            <a:r>
              <a:rPr lang="en-US" dirty="0" err="1"/>
              <a:t>vẽ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lõm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đ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ờng</a:t>
            </a:r>
            <a:r>
              <a:rPr lang="en-US" dirty="0">
                <a:sym typeface="Wingdings" panose="05000000000000000000" pitchFamily="2" charset="2"/>
              </a:rPr>
              <a:t> men </a:t>
            </a:r>
            <a:r>
              <a:rPr lang="en-US" dirty="0" err="1">
                <a:sym typeface="Wingdings" panose="05000000000000000000" pitchFamily="2" charset="2"/>
              </a:rPr>
              <a:t>biến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rất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dài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36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7B6C9-B281-9144-888E-1DEB4F6BCC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40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21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mmasygiusp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1 </a:t>
            </a:r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ra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,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ý 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en-US" dirty="0"/>
          </a:p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tang c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: agent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, action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cảu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</a:p>
          <a:p>
            <a:r>
              <a:rPr lang="en-US" dirty="0"/>
              <a:t>Agent ra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-&gt; </a:t>
            </a:r>
            <a:r>
              <a:rPr lang="en-US" dirty="0" err="1"/>
              <a:t>ảnh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đọ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tốt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action </a:t>
            </a:r>
            <a:r>
              <a:rPr lang="en-US" dirty="0" err="1">
                <a:sym typeface="Wingdings" panose="05000000000000000000" pitchFamily="2" charset="2"/>
              </a:rPr>
              <a:t>đấy</a:t>
            </a:r>
            <a:r>
              <a:rPr lang="en-US" dirty="0">
                <a:sym typeface="Wingdings" panose="05000000000000000000" pitchFamily="2" charset="2"/>
              </a:rPr>
              <a:t> -&gt; ng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 err="1">
                <a:sym typeface="Wingdings" panose="05000000000000000000" pitchFamily="2" charset="2"/>
              </a:rPr>
              <a:t>ời</a:t>
            </a:r>
            <a:r>
              <a:rPr lang="en-US" dirty="0">
                <a:sym typeface="Wingdings" panose="05000000000000000000" pitchFamily="2" charset="2"/>
              </a:rPr>
              <a:t> ta </a:t>
            </a:r>
            <a:r>
              <a:rPr lang="en-US" dirty="0" err="1">
                <a:sym typeface="Wingdings" panose="05000000000000000000" pitchFamily="2" charset="2"/>
              </a:rPr>
              <a:t>dungf</a:t>
            </a:r>
            <a:r>
              <a:rPr lang="en-US" dirty="0">
                <a:sym typeface="Wingdings" panose="05000000000000000000" pitchFamily="2" charset="2"/>
              </a:rPr>
              <a:t> 1  </a:t>
            </a:r>
            <a:r>
              <a:rPr lang="en-US" dirty="0" err="1">
                <a:sym typeface="Wingdings" panose="05000000000000000000" pitchFamily="2" charset="2"/>
              </a:rPr>
              <a:t>hàm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gọi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hàm</a:t>
            </a:r>
            <a:r>
              <a:rPr lang="en-US" dirty="0">
                <a:sym typeface="Wingdings" panose="05000000000000000000" pitchFamily="2" charset="2"/>
              </a:rPr>
              <a:t> reward </a:t>
            </a:r>
          </a:p>
          <a:p>
            <a:r>
              <a:rPr lang="en-US" dirty="0">
                <a:sym typeface="Wingdings" panose="05000000000000000000" pitchFamily="2" charset="2"/>
              </a:rPr>
              <a:t>Agent </a:t>
            </a:r>
            <a:r>
              <a:rPr lang="en-US" dirty="0" err="1">
                <a:sym typeface="Wingdings" panose="05000000000000000000" pitchFamily="2" charset="2"/>
              </a:rPr>
              <a:t>quan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hệ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giwuax</a:t>
            </a:r>
            <a:r>
              <a:rPr lang="en-US" dirty="0">
                <a:sym typeface="Wingdings" panose="05000000000000000000" pitchFamily="2" charset="2"/>
              </a:rPr>
              <a:t> action </a:t>
            </a:r>
            <a:r>
              <a:rPr lang="en-US" dirty="0" err="1">
                <a:sym typeface="Wingdings" panose="05000000000000000000" pitchFamily="2" charset="2"/>
              </a:rPr>
              <a:t>và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gái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trị</a:t>
            </a:r>
            <a:r>
              <a:rPr lang="en-US" dirty="0">
                <a:sym typeface="Wingdings" panose="05000000000000000000" pitchFamily="2" charset="2"/>
              </a:rPr>
              <a:t> reward </a:t>
            </a:r>
            <a:r>
              <a:rPr lang="en-US" dirty="0" err="1">
                <a:sym typeface="Wingdings" panose="05000000000000000000" pitchFamily="2" charset="2"/>
              </a:rPr>
              <a:t>để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cải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tiến</a:t>
            </a:r>
            <a:r>
              <a:rPr lang="en-US" dirty="0">
                <a:sym typeface="Wingdings" panose="05000000000000000000" pitchFamily="2" charset="2"/>
              </a:rPr>
              <a:t> action </a:t>
            </a:r>
            <a:r>
              <a:rPr lang="en-US" dirty="0" err="1">
                <a:sym typeface="Wingdings" panose="05000000000000000000" pitchFamily="2" charset="2"/>
              </a:rPr>
              <a:t>nhằm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tối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vi-VN" dirty="0">
                <a:sym typeface="Wingdings" panose="05000000000000000000" pitchFamily="2" charset="2"/>
              </a:rPr>
              <a:t>ư</a:t>
            </a:r>
            <a:r>
              <a:rPr lang="en-US" dirty="0">
                <a:sym typeface="Wingdings" panose="05000000000000000000" pitchFamily="2" charset="2"/>
              </a:rPr>
              <a:t>u </a:t>
            </a:r>
            <a:r>
              <a:rPr lang="en-US" dirty="0" err="1">
                <a:sym typeface="Wingdings" panose="05000000000000000000" pitchFamily="2" charset="2"/>
              </a:rPr>
              <a:t>hóa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trị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hmaf</a:t>
            </a:r>
            <a:r>
              <a:rPr lang="en-US" dirty="0">
                <a:sym typeface="Wingdings" panose="05000000000000000000" pitchFamily="2" charset="2"/>
              </a:rPr>
              <a:t> reward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2627D-F776-431B-A4B1-FFBD066BAA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5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4204-92EF-4014-BEC4-9CF39C0E2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28164-3475-4338-92B3-F05CA3D53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0FB54-1BCC-4B3A-9798-5F853A75A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A2CBB-14FE-40D1-B3A1-8A9A5C05C8C1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92E7F-4D4A-463C-86F5-330DF033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81294-A096-4EA5-9A7A-5AB61A63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1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646B-684F-4A6B-8263-7D13F863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230542-973F-4368-9DEF-51BCD304D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5ECDA-6B46-44B8-BA16-06E5D0646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E0809-3231-4474-9A7E-D1E385FA3EDB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2BEDE-61A5-4D17-8B4B-77CF9F43C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734F7-482F-4F7A-9E9A-A13F77D9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4C7E2B-D778-4D67-956F-CACB79256C21}"/>
              </a:ext>
            </a:extLst>
          </p:cNvPr>
          <p:cNvCxnSpPr>
            <a:cxnSpLocks/>
          </p:cNvCxnSpPr>
          <p:nvPr userDrawn="1"/>
        </p:nvCxnSpPr>
        <p:spPr>
          <a:xfrm>
            <a:off x="705865" y="342883"/>
            <a:ext cx="0" cy="13255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9A0390E-1CE5-4497-B5F6-66C56A966F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6" t="27752" r="19321" b="27143"/>
          <a:stretch/>
        </p:blipFill>
        <p:spPr>
          <a:xfrm>
            <a:off x="10814011" y="593866"/>
            <a:ext cx="1079577" cy="8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053E1B-DD4C-4322-8882-438C291BA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E1B0-25CE-4DD1-A508-576262A90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D2B46-1FB8-47BA-8E9F-6FB343F7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1A7A2-F3A2-4397-A058-D0B4E3C464D6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424C7-5FE8-42D3-904A-F2D0FD54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837A4-8C63-4917-B4D6-D4AC47E63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8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9A6F-1345-4B30-B3CF-B159384C5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C5C20-B697-48E1-8B3D-065331A39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D9E97-69AA-41B8-AE16-6BDEC2D2D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97DC-CE8B-4E4D-A679-11529FF5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EBAF-D66B-486E-A317-838EA185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879B3D-60D9-4059-80EC-4984D6965507}"/>
              </a:ext>
            </a:extLst>
          </p:cNvPr>
          <p:cNvCxnSpPr>
            <a:cxnSpLocks/>
          </p:cNvCxnSpPr>
          <p:nvPr userDrawn="1"/>
        </p:nvCxnSpPr>
        <p:spPr>
          <a:xfrm>
            <a:off x="705865" y="342883"/>
            <a:ext cx="0" cy="13255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8A592B6-6A2B-4621-8B76-7D7AC2E508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6" t="27752" r="19321" b="27143"/>
          <a:stretch/>
        </p:blipFill>
        <p:spPr>
          <a:xfrm>
            <a:off x="10814011" y="593866"/>
            <a:ext cx="1079577" cy="8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78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95C76-D374-46DF-A5C6-FE9B6D094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228B0-CD8F-483C-9089-EFC7E4030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12A40-6276-4689-90B7-21CF71D1C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3C476-A77F-4EF9-9BC2-6BE2ABBE17BE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9D706-8427-4ED7-B5DE-ECF96C930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41749-DF05-49BD-B75E-FCF76BD01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6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FA320-C69D-4FEE-BFE0-8FA37E51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E092C-AD69-4E8D-A4F0-734147881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D2ECF-D62E-4979-98A0-FC00CF5B2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6484E-B35D-4265-ADFF-BFA12F1D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5446-E562-4567-82DF-C0A9AAFD1B3B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ABB5F-CFEC-4CB3-A0BF-88154F92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554B1-F58D-42E2-86CE-51A9698A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D32243-BD99-4DD5-9EF6-E50FC871B65A}"/>
              </a:ext>
            </a:extLst>
          </p:cNvPr>
          <p:cNvCxnSpPr>
            <a:cxnSpLocks/>
          </p:cNvCxnSpPr>
          <p:nvPr userDrawn="1"/>
        </p:nvCxnSpPr>
        <p:spPr>
          <a:xfrm>
            <a:off x="705865" y="342883"/>
            <a:ext cx="0" cy="13255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F7919-4E18-441C-B502-FD2A07CF90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6" t="27752" r="19321" b="27143"/>
          <a:stretch/>
        </p:blipFill>
        <p:spPr>
          <a:xfrm>
            <a:off x="10814011" y="593866"/>
            <a:ext cx="1079577" cy="8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B933-38F6-47CF-A6EF-48432816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41348-3386-488B-BAC4-9EE29AC73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FEFD8-6C60-4326-AC1F-567ABD676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C30188-B461-4BC7-BBD8-5A655D22C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799B0-9F2F-47EA-979E-D396D9203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80DC73-A4A2-4BDD-966C-D84852E5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5C6B-ED69-4F70-88D7-532D40B01D76}" type="datetime1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F14AE-221C-4EA8-8205-722EAEBE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A73412-0D26-40A2-9BF5-498F6926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430AD6-1899-4332-BD02-807E7A131DA6}"/>
              </a:ext>
            </a:extLst>
          </p:cNvPr>
          <p:cNvCxnSpPr>
            <a:cxnSpLocks/>
          </p:cNvCxnSpPr>
          <p:nvPr userDrawn="1"/>
        </p:nvCxnSpPr>
        <p:spPr>
          <a:xfrm>
            <a:off x="705865" y="342883"/>
            <a:ext cx="0" cy="13255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2EF955-3560-4B65-A968-E0B09859D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6" t="27752" r="19321" b="27143"/>
          <a:stretch/>
        </p:blipFill>
        <p:spPr>
          <a:xfrm>
            <a:off x="10814011" y="593866"/>
            <a:ext cx="1079577" cy="8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78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565B0-D335-4234-8593-DD1F9CAC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8241D-2AFF-45F2-9181-73C81DD6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40683-A134-4F98-86A2-D4BC7DC06CE6}" type="datetime1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3EFEC-A623-4D49-ACEC-818EF115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8F7368-BBEE-4120-86A4-AE2EA6D8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B30B3A-9B19-4C10-A659-FD83F51E2A01}"/>
              </a:ext>
            </a:extLst>
          </p:cNvPr>
          <p:cNvCxnSpPr>
            <a:cxnSpLocks/>
          </p:cNvCxnSpPr>
          <p:nvPr userDrawn="1"/>
        </p:nvCxnSpPr>
        <p:spPr>
          <a:xfrm>
            <a:off x="705865" y="342883"/>
            <a:ext cx="0" cy="13255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A8BBB-2B92-4E25-BF07-68BA638A5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6" t="27752" r="19321" b="27143"/>
          <a:stretch/>
        </p:blipFill>
        <p:spPr>
          <a:xfrm>
            <a:off x="10814011" y="593866"/>
            <a:ext cx="1079577" cy="82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01E8F1-9F17-4A4C-BB6B-C78E1A52F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CC7E5-26E8-4EFB-9866-53B5656E3020}" type="datetime1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5A408-19CD-4A92-95F6-E5AF994C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BD74D-0DC3-4916-89E1-C4582A8E8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39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C4DD-8687-41F6-AA11-E5E95F88C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5F264-EF23-4CF4-B451-66E53F0B3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00BA4-4750-4996-9F5F-924F8D94A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2D446-E79F-4D2C-A7AF-9C93356B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267F-D184-4D15-8D49-2840C5AEDC2B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65329-05E0-458E-A24D-9C2E1283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7160F-7EC8-4455-9409-FC39684F8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47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499F-A4A3-407C-9C26-493EF7A9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D824C2-3158-4C7C-B922-C167BDF62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52AC8-986D-4446-8D8D-2A2B66043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D7C92-350B-4CAE-B95E-8BB2E38C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E80F0-1FFC-4D6A-979F-CAE957AC2208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C6440-C961-415C-8E58-C0A4402B0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3EA39-1E19-4468-A890-90820E3F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3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30F074-B51B-4238-93B7-0C3B5ED9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46F81-5511-44B9-9CD5-3D7C46F45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6FCDE-5C11-429B-9817-4E6AA1A17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74ACA-E22D-459D-81B6-383E7E31F2F4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B5AB5-7325-46C1-A107-844B8FE081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089C4-5136-4D81-AA2C-616ED7759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86D18-37BC-464B-8D60-738B1400F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9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hyperlink" Target="http://www2.imse-cnm.csic.es/~mandel/wban.ht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://www2.imse-cnm.csic.es/~mandel/wban.ht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5CD0-4A52-46D9-A425-A29DEF4E9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ĐỀ XUẤT GIAO THỨC ĐỊNH TUYẾN TRÁNH HỐ SỬ DỤNG HỌC TĂNG C</a:t>
            </a:r>
            <a:r>
              <a:rPr lang="vi-VN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ỜNG TRONG MẠNG CẢM BIẾN KHÔNG DÂY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40C86-6942-4552-8240-5D4087691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3639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Khanh</a:t>
            </a:r>
          </a:p>
          <a:p>
            <a:pPr algn="l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TS.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 Lê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B9A1F7-76E2-4DC8-9764-0FCB7097D9DA}"/>
              </a:ext>
            </a:extLst>
          </p:cNvPr>
          <p:cNvCxnSpPr>
            <a:cxnSpLocks/>
          </p:cNvCxnSpPr>
          <p:nvPr/>
        </p:nvCxnSpPr>
        <p:spPr>
          <a:xfrm>
            <a:off x="1643270" y="3583680"/>
            <a:ext cx="889220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AE5E7B6-8CFF-465B-BBC5-C69145DA6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7" t="26657" r="19082" b="22741"/>
          <a:stretch/>
        </p:blipFill>
        <p:spPr>
          <a:xfrm>
            <a:off x="5453268" y="3004588"/>
            <a:ext cx="1285461" cy="108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89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H</a:t>
            </a:r>
            <a:r>
              <a:rPr lang="vi-VN" dirty="0"/>
              <a:t>Ư</a:t>
            </a:r>
            <a:r>
              <a:rPr lang="en-US" dirty="0"/>
              <a:t>ỚNG TIẾP CẬN GẦN ĐÂY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cấm</a:t>
            </a:r>
            <a:r>
              <a:rPr lang="en-US" dirty="0"/>
              <a:t> bao </a:t>
            </a:r>
            <a:r>
              <a:rPr lang="en-US" dirty="0" err="1"/>
              <a:t>phủ</a:t>
            </a:r>
            <a:r>
              <a:rPr lang="en-US" dirty="0"/>
              <a:t> </a:t>
            </a:r>
            <a:r>
              <a:rPr lang="en-US" dirty="0" err="1"/>
              <a:t>hố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DB48617-0CB4-4233-8C08-C1EC6AA9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B944B-6FDB-44DF-8216-E7D456C6C178}" type="datetime1">
              <a:rPr lang="en-US" smtClean="0"/>
              <a:t>6/6/2019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DE87F4-F7C2-4352-9281-D7BA13ED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C773B9-0E57-4035-A6FA-7EBD92C61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10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5E1041-C68B-409C-8A92-17D5D7C1FA10}"/>
              </a:ext>
            </a:extLst>
          </p:cNvPr>
          <p:cNvGrpSpPr/>
          <p:nvPr/>
        </p:nvGrpSpPr>
        <p:grpSpPr>
          <a:xfrm>
            <a:off x="1762467" y="2697097"/>
            <a:ext cx="3230380" cy="1614871"/>
            <a:chOff x="3884712" y="4704145"/>
            <a:chExt cx="3230380" cy="1614871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9A3939-67A3-49C7-9D91-D1F58D202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205" y="5131365"/>
              <a:ext cx="1258887" cy="89850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DFD328-3593-4C45-AC8D-36A059F690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205" y="4704145"/>
              <a:ext cx="142120" cy="132621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55ED782-A277-40E7-8185-247C4EC7C8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86685" y="4996453"/>
              <a:ext cx="1176729" cy="103432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768A48-6048-497A-9998-937C608BD2D3}"/>
                </a:ext>
              </a:extLst>
            </p:cNvPr>
            <p:cNvCxnSpPr/>
            <p:nvPr/>
          </p:nvCxnSpPr>
          <p:spPr>
            <a:xfrm flipV="1">
              <a:off x="4889053" y="5513614"/>
              <a:ext cx="397239" cy="352269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70A6469-E4F0-481F-8238-C805C2FC0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1296" y="5371208"/>
              <a:ext cx="657069" cy="144906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3279E19-7FA8-4217-8760-D26C0D39E646}"/>
                </a:ext>
              </a:extLst>
            </p:cNvPr>
            <p:cNvCxnSpPr>
              <a:cxnSpLocks/>
            </p:cNvCxnSpPr>
            <p:nvPr/>
          </p:nvCxnSpPr>
          <p:spPr>
            <a:xfrm>
              <a:off x="5930869" y="5371208"/>
              <a:ext cx="532151" cy="247337"/>
            </a:xfrm>
            <a:prstGeom prst="line">
              <a:avLst/>
            </a:prstGeom>
            <a:ln w="28575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64DC07-A20F-4104-9F8A-4E5C3F0AFA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4712" y="5686001"/>
              <a:ext cx="1981201" cy="34727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4E814D-E03C-4A98-8F77-0A14950261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2069" y="5103884"/>
              <a:ext cx="699542" cy="619592"/>
            </a:xfrm>
            <a:prstGeom prst="line">
              <a:avLst/>
            </a:prstGeom>
            <a:ln w="285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A600FD-C4BA-43AF-8899-47851A5B9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6607" y="4846551"/>
              <a:ext cx="1169233" cy="247338"/>
            </a:xfrm>
            <a:prstGeom prst="line">
              <a:avLst/>
            </a:prstGeom>
            <a:ln w="285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5DD0F00-D0AC-4720-8D90-43DE4786A570}"/>
                </a:ext>
              </a:extLst>
            </p:cNvPr>
            <p:cNvCxnSpPr>
              <a:cxnSpLocks/>
            </p:cNvCxnSpPr>
            <p:nvPr/>
          </p:nvCxnSpPr>
          <p:spPr>
            <a:xfrm>
              <a:off x="5985833" y="4841556"/>
              <a:ext cx="956872" cy="409730"/>
            </a:xfrm>
            <a:prstGeom prst="line">
              <a:avLst/>
            </a:prstGeom>
            <a:ln w="28575">
              <a:solidFill>
                <a:srgbClr val="FF99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8F5E40F-3CEE-4259-B45E-FE005C9AD252}"/>
                    </a:ext>
                  </a:extLst>
                </p:cNvPr>
                <p:cNvSpPr txBox="1"/>
                <p:nvPr/>
              </p:nvSpPr>
              <p:spPr>
                <a:xfrm>
                  <a:off x="5799705" y="6042017"/>
                  <a:ext cx="2841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91305358-1F10-D944-B2F9-5A7F75E944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9705" y="6042017"/>
                  <a:ext cx="28411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500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4665CDE-0D12-477A-9306-E26BC521942A}"/>
              </a:ext>
            </a:extLst>
          </p:cNvPr>
          <p:cNvSpPr txBox="1"/>
          <p:nvPr/>
        </p:nvSpPr>
        <p:spPr>
          <a:xfrm>
            <a:off x="3980381" y="4676464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</p:txBody>
      </p:sp>
      <p:cxnSp>
        <p:nvCxnSpPr>
          <p:cNvPr id="24" name="Elbow Connector 22">
            <a:extLst>
              <a:ext uri="{FF2B5EF4-FFF2-40B4-BE49-F238E27FC236}">
                <a16:creationId xmlns:a16="http://schemas.microsoft.com/office/drawing/2014/main" id="{D27E1D42-D5DD-4580-BAFC-EDA6E95A7929}"/>
              </a:ext>
            </a:extLst>
          </p:cNvPr>
          <p:cNvCxnSpPr>
            <a:cxnSpLocks/>
            <a:endCxn id="22" idx="0"/>
          </p:cNvCxnSpPr>
          <p:nvPr/>
        </p:nvCxnSpPr>
        <p:spPr>
          <a:xfrm rot="10800000">
            <a:off x="3819519" y="4034969"/>
            <a:ext cx="832307" cy="627506"/>
          </a:xfrm>
          <a:prstGeom prst="bentConnector4">
            <a:avLst>
              <a:gd name="adj1" fmla="val 776"/>
              <a:gd name="adj2" fmla="val 1011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94B759-6EA6-4E9B-B8B4-AC9F1450FAD3}"/>
              </a:ext>
            </a:extLst>
          </p:cNvPr>
          <p:cNvSpPr txBox="1"/>
          <p:nvPr/>
        </p:nvSpPr>
        <p:spPr>
          <a:xfrm>
            <a:off x="1546348" y="5333391"/>
            <a:ext cx="388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BSMH [Phi Lê </a:t>
            </a:r>
            <a:r>
              <a:rPr lang="en-US" dirty="0" err="1"/>
              <a:t>Nguyễn</a:t>
            </a:r>
            <a:r>
              <a:rPr lang="en-US" dirty="0"/>
              <a:t>, ICT-DM 2018]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6FE9C7-FC11-4EFE-B2E7-36221E652907}"/>
              </a:ext>
            </a:extLst>
          </p:cNvPr>
          <p:cNvSpPr txBox="1"/>
          <p:nvPr/>
        </p:nvSpPr>
        <p:spPr>
          <a:xfrm>
            <a:off x="1554621" y="4034969"/>
            <a:ext cx="967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380484-28B9-4756-8896-9343EC2D3924}"/>
              </a:ext>
            </a:extLst>
          </p:cNvPr>
          <p:cNvCxnSpPr/>
          <p:nvPr/>
        </p:nvCxnSpPr>
        <p:spPr>
          <a:xfrm>
            <a:off x="1162594" y="4220418"/>
            <a:ext cx="37309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6E79FA-261D-4505-9A28-7B9D213C371A}"/>
              </a:ext>
            </a:extLst>
          </p:cNvPr>
          <p:cNvCxnSpPr/>
          <p:nvPr/>
        </p:nvCxnSpPr>
        <p:spPr>
          <a:xfrm>
            <a:off x="1162593" y="4655358"/>
            <a:ext cx="373093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6AF8FE4-79BF-413C-902B-1E45036949B3}"/>
              </a:ext>
            </a:extLst>
          </p:cNvPr>
          <p:cNvSpPr txBox="1"/>
          <p:nvPr/>
        </p:nvSpPr>
        <p:spPr>
          <a:xfrm>
            <a:off x="1553727" y="4461986"/>
            <a:ext cx="1900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F45833F-0D36-4FB5-A8DD-C28CD524B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052" y="2357734"/>
            <a:ext cx="3200400" cy="30003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A80DC4-9BDB-4709-BAC4-397D439246D7}"/>
              </a:ext>
            </a:extLst>
          </p:cNvPr>
          <p:cNvSpPr txBox="1"/>
          <p:nvPr/>
        </p:nvSpPr>
        <p:spPr>
          <a:xfrm>
            <a:off x="6888639" y="5358109"/>
            <a:ext cx="391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 [</a:t>
            </a:r>
            <a:r>
              <a:rPr lang="en-US" dirty="0" err="1"/>
              <a:t>Nhan</a:t>
            </a:r>
            <a:r>
              <a:rPr lang="en-US" dirty="0"/>
              <a:t> </a:t>
            </a:r>
            <a:r>
              <a:rPr lang="en-US" dirty="0" err="1"/>
              <a:t>Q.D.Thai</a:t>
            </a:r>
            <a:r>
              <a:rPr lang="en-US" dirty="0"/>
              <a:t>, NICS 2018]</a:t>
            </a:r>
          </a:p>
        </p:txBody>
      </p:sp>
    </p:spTree>
    <p:extLst>
      <p:ext uri="{BB962C8B-B14F-4D97-AF65-F5344CB8AC3E}">
        <p14:creationId xmlns:p14="http://schemas.microsoft.com/office/powerpoint/2010/main" val="197898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9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5E4B-DF00-4D11-976B-63FC66A3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H</a:t>
            </a:r>
            <a:r>
              <a:rPr lang="vi-VN" dirty="0"/>
              <a:t>Ư</a:t>
            </a:r>
            <a:r>
              <a:rPr lang="en-US" dirty="0"/>
              <a:t>ỚNG TIẾP CẬN GẦN ĐÂY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7C0F54-A7C7-45F7-B02C-09BD3A0BC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Heuristic</a:t>
            </a: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4B89E-D134-4D0E-A37E-6DBCBA3B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82DA-23DF-4A84-9623-4787A6DD1E80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5EA30A-6B64-498B-97FD-F6296647C282}"/>
              </a:ext>
            </a:extLst>
          </p:cNvPr>
          <p:cNvSpPr/>
          <p:nvPr/>
        </p:nvSpPr>
        <p:spPr>
          <a:xfrm>
            <a:off x="4446536" y="2439118"/>
            <a:ext cx="111211" cy="12356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DB0409-1788-42E2-AE72-F41BED33FA31}"/>
              </a:ext>
            </a:extLst>
          </p:cNvPr>
          <p:cNvCxnSpPr/>
          <p:nvPr/>
        </p:nvCxnSpPr>
        <p:spPr>
          <a:xfrm>
            <a:off x="1259376" y="2755709"/>
            <a:ext cx="31410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9B2284-25D3-4341-B453-725EFA1C6DDB}"/>
              </a:ext>
            </a:extLst>
          </p:cNvPr>
          <p:cNvCxnSpPr/>
          <p:nvPr/>
        </p:nvCxnSpPr>
        <p:spPr>
          <a:xfrm>
            <a:off x="4158123" y="2729205"/>
            <a:ext cx="345512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CC0D9B4-117C-4724-A903-DEE1DEF40113}"/>
              </a:ext>
            </a:extLst>
          </p:cNvPr>
          <p:cNvSpPr/>
          <p:nvPr/>
        </p:nvSpPr>
        <p:spPr>
          <a:xfrm>
            <a:off x="2719616" y="2430021"/>
            <a:ext cx="111211" cy="1235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E7AB0A-E357-4333-B20D-930DDED7CE74}"/>
              </a:ext>
            </a:extLst>
          </p:cNvPr>
          <p:cNvSpPr/>
          <p:nvPr/>
        </p:nvSpPr>
        <p:spPr>
          <a:xfrm>
            <a:off x="1462267" y="2430021"/>
            <a:ext cx="111211" cy="1235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674BA-A75C-4F89-AE0A-53A525152DF5}"/>
              </a:ext>
            </a:extLst>
          </p:cNvPr>
          <p:cNvSpPr txBox="1"/>
          <p:nvPr/>
        </p:nvSpPr>
        <p:spPr>
          <a:xfrm>
            <a:off x="1315776" y="2283870"/>
            <a:ext cx="4676261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      </a:t>
            </a:r>
            <a:r>
              <a:rPr lang="en-US" sz="1200" dirty="0" err="1"/>
              <a:t>Nút</a:t>
            </a:r>
            <a:r>
              <a:rPr lang="en-US" sz="1200" dirty="0"/>
              <a:t> </a:t>
            </a:r>
            <a:r>
              <a:rPr lang="en-US" sz="1200" dirty="0" err="1"/>
              <a:t>mạng</a:t>
            </a:r>
            <a:r>
              <a:rPr lang="en-US" sz="1200" dirty="0"/>
              <a:t>                  u: </a:t>
            </a:r>
            <a:r>
              <a:rPr lang="en-US" sz="1200" dirty="0" err="1"/>
              <a:t>Nguồn</a:t>
            </a:r>
            <a:r>
              <a:rPr lang="en-US" sz="1200" dirty="0"/>
              <a:t> - v: </a:t>
            </a:r>
            <a:r>
              <a:rPr lang="en-US" sz="1200" dirty="0" err="1"/>
              <a:t>Đích</a:t>
            </a:r>
            <a:r>
              <a:rPr lang="en-US" sz="1200" dirty="0"/>
              <a:t>              </a:t>
            </a:r>
            <a:r>
              <a:rPr lang="en-US" sz="1200" dirty="0" err="1"/>
              <a:t>Đích</a:t>
            </a:r>
            <a:r>
              <a:rPr lang="en-US" sz="1200" dirty="0"/>
              <a:t> </a:t>
            </a:r>
            <a:r>
              <a:rPr lang="en-US" sz="1200" dirty="0" err="1"/>
              <a:t>tạm</a:t>
            </a:r>
            <a:r>
              <a:rPr lang="en-US" sz="1200" dirty="0"/>
              <a:t> </a:t>
            </a:r>
            <a:r>
              <a:rPr lang="en-US" sz="1200" dirty="0" err="1"/>
              <a:t>thời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      </a:t>
            </a:r>
            <a:r>
              <a:rPr lang="en-US" sz="1200" dirty="0" err="1"/>
              <a:t>Đường</a:t>
            </a:r>
            <a:r>
              <a:rPr lang="en-US" sz="1200" dirty="0"/>
              <a:t> </a:t>
            </a:r>
            <a:r>
              <a:rPr lang="en-US" sz="1200" dirty="0" err="1"/>
              <a:t>đi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gói</a:t>
            </a:r>
            <a:r>
              <a:rPr lang="en-US" sz="1200" dirty="0"/>
              <a:t> tin burst	            Đ</a:t>
            </a:r>
            <a:r>
              <a:rPr lang="vi-VN" sz="1200" dirty="0"/>
              <a:t>ư</a:t>
            </a:r>
            <a:r>
              <a:rPr lang="en-US" sz="1200" dirty="0" err="1"/>
              <a:t>ờng</a:t>
            </a:r>
            <a:r>
              <a:rPr lang="en-US" sz="1200" dirty="0"/>
              <a:t> </a:t>
            </a:r>
            <a:r>
              <a:rPr lang="en-US" sz="1200" dirty="0" err="1"/>
              <a:t>định</a:t>
            </a:r>
            <a:r>
              <a:rPr lang="en-US" sz="1200" dirty="0"/>
              <a:t> </a:t>
            </a:r>
            <a:r>
              <a:rPr lang="en-US" sz="1200" dirty="0" err="1"/>
              <a:t>tuyến</a:t>
            </a:r>
            <a:endParaRPr lang="en-US" sz="1200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33517DE-8151-4DE3-9772-AD9E36551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6FEB2AD-F2C3-4EDA-9A15-AD11A56B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D955C-AFF7-4E01-B2E3-6411AC3D7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62" y="2908298"/>
            <a:ext cx="4383371" cy="2989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E2437-087B-427E-8102-CAC60F0F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316" y="2430021"/>
            <a:ext cx="3165074" cy="34673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9F17DE-18BE-4B59-9746-928E9E47D8CF}"/>
              </a:ext>
            </a:extLst>
          </p:cNvPr>
          <p:cNvSpPr txBox="1"/>
          <p:nvPr/>
        </p:nvSpPr>
        <p:spPr>
          <a:xfrm>
            <a:off x="1482481" y="5897325"/>
            <a:ext cx="438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EDGR [</a:t>
            </a:r>
            <a:r>
              <a:rPr lang="en-US" dirty="0" err="1"/>
              <a:t>Haojun</a:t>
            </a:r>
            <a:r>
              <a:rPr lang="en-US" dirty="0"/>
              <a:t> Huang, IEEE TMC 2017]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5DAC3-3863-416D-BB4C-951CB9707BE3}"/>
              </a:ext>
            </a:extLst>
          </p:cNvPr>
          <p:cNvSpPr txBox="1"/>
          <p:nvPr/>
        </p:nvSpPr>
        <p:spPr>
          <a:xfrm>
            <a:off x="6903168" y="5897324"/>
            <a:ext cx="4383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REACT [</a:t>
            </a:r>
            <a:r>
              <a:rPr lang="en-US" dirty="0" err="1"/>
              <a:t>Moyses</a:t>
            </a:r>
            <a:r>
              <a:rPr lang="en-US" dirty="0"/>
              <a:t> </a:t>
            </a:r>
            <a:r>
              <a:rPr lang="en-US" dirty="0" err="1"/>
              <a:t>M.Lima</a:t>
            </a:r>
            <a:r>
              <a:rPr lang="en-US" dirty="0"/>
              <a:t>, Sensor Networks Journal 2017]</a:t>
            </a:r>
          </a:p>
        </p:txBody>
      </p:sp>
    </p:spTree>
    <p:extLst>
      <p:ext uri="{BB962C8B-B14F-4D97-AF65-F5344CB8AC3E}">
        <p14:creationId xmlns:p14="http://schemas.microsoft.com/office/powerpoint/2010/main" val="315870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 animBg="1"/>
      <p:bldP spid="18" grpId="0"/>
      <p:bldP spid="24" grpId="0"/>
      <p:bldP spid="10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9ECF-478F-4976-84F7-0D262D79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HƯỚNG TIẾP CẬN GẦN ĐÂY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E421D5-A09E-44C3-83AC-CBD439B17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Nh</a:t>
            </a:r>
            <a:r>
              <a:rPr lang="vi-VN" dirty="0">
                <a:solidFill>
                  <a:srgbClr val="FF0000"/>
                </a:solidFill>
              </a:rPr>
              <a:t>ư</a:t>
            </a:r>
            <a:r>
              <a:rPr lang="en-US" dirty="0" err="1">
                <a:solidFill>
                  <a:srgbClr val="FF0000"/>
                </a:solidFill>
              </a:rPr>
              <a:t>ợc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điểm</a:t>
            </a:r>
            <a:endParaRPr lang="en-US" dirty="0">
              <a:solidFill>
                <a:srgbClr val="FF0000"/>
              </a:solidFill>
            </a:endParaRPr>
          </a:p>
          <a:p>
            <a:pPr lvl="1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cấm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:</a:t>
            </a:r>
          </a:p>
          <a:p>
            <a:pPr lvl="2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endParaRPr lang="en-US" dirty="0"/>
          </a:p>
          <a:p>
            <a:pPr lvl="2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header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lớn</a:t>
            </a:r>
            <a:r>
              <a:rPr lang="en-US" dirty="0"/>
              <a:t> do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thời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7D984EC-9A3D-4EAB-9FBC-BE0DC9264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Heuristic: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tốt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1F833-7DA5-473D-8C58-D1CBE841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618A-EAA5-467A-A4C2-D46466186564}" type="datetime1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0FDF06-E141-4E86-B2FF-C088FCD60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87E12-5C49-49C4-8D9D-0371A9FF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77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1A6-8A51-4083-A03E-994106BA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PHÁT BIỂU VẤN ĐỀ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ADC53-1A28-46C6-B634-C8EDD660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endParaRPr lang="en-US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triệt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endParaRPr lang="en-US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FDD04-D3A5-4B99-9301-A295501A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5446-E562-4567-82DF-C0A9AAFD1B3B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2D27A-4975-416F-B56F-25E13BD0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8D2F8-A63E-45AE-8607-C45977E5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1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51A6-8A51-4083-A03E-994106BA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PHÁT BIỂU VẤN ĐỀ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ADC53-1A28-46C6-B634-C8EDD660C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Không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giải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quyết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đ</a:t>
            </a:r>
            <a:r>
              <a:rPr lang="vi-VN" dirty="0">
                <a:solidFill>
                  <a:schemeClr val="bg2">
                    <a:lumMod val="75000"/>
                  </a:schemeClr>
                </a:solidFill>
              </a:rPr>
              <a:t>ư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ợc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vấn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đề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đ</a:t>
            </a:r>
            <a:r>
              <a:rPr lang="vi-VN" dirty="0">
                <a:solidFill>
                  <a:schemeClr val="bg2">
                    <a:lumMod val="75000"/>
                  </a:schemeClr>
                </a:solidFill>
              </a:rPr>
              <a:t>ư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ờng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đi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kéo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dài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Không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giải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quyết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triệt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để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vấn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đề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tập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trung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tải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trên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biên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hố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Thuật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toán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tìm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đ</a:t>
            </a:r>
            <a:r>
              <a:rPr lang="vi-VN" dirty="0">
                <a:solidFill>
                  <a:schemeClr val="bg2">
                    <a:lumMod val="75000"/>
                  </a:schemeClr>
                </a:solidFill>
              </a:rPr>
              <a:t>ư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ờng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đi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phức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tạp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FDD04-D3A5-4B99-9301-A295501AD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5446-E562-4567-82DF-C0A9AAFD1B3B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2D27A-4975-416F-B56F-25E13BD0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8D2F8-A63E-45AE-8607-C45977E5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36C1C-3DEA-485F-886D-0414C8023BE4}"/>
              </a:ext>
            </a:extLst>
          </p:cNvPr>
          <p:cNvSpPr/>
          <p:nvPr/>
        </p:nvSpPr>
        <p:spPr>
          <a:xfrm>
            <a:off x="1442720" y="3032075"/>
            <a:ext cx="9306560" cy="79384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dist="50800" dir="18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Các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giao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thức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hiện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tại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đều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gặp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phải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một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trong</a:t>
            </a:r>
            <a:r>
              <a:rPr lang="en-US" sz="2800" b="1" dirty="0">
                <a:solidFill>
                  <a:schemeClr val="bg1"/>
                </a:solidFill>
              </a:rPr>
              <a:t> 3 </a:t>
            </a:r>
            <a:r>
              <a:rPr lang="en-US" sz="2800" b="1" dirty="0" err="1">
                <a:solidFill>
                  <a:schemeClr val="bg1"/>
                </a:solidFill>
              </a:rPr>
              <a:t>vấn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đề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này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0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A7C1F-7C05-44A4-A6A9-E66D5F40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Ý TƯỞNG CHÍNH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4E2C1-3CAF-4EF3-B6E9-A6D5FEC1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8764-30D0-43B5-957D-CC8ED4CA8DA6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206E678-9259-47D0-9AA3-59FC68F7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E0BE896-8952-439C-9B99-02971712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881D62C-F38A-43B5-98F0-EC3845394E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9725407"/>
              </p:ext>
            </p:extLst>
          </p:nvPr>
        </p:nvGraphicFramePr>
        <p:xfrm>
          <a:off x="942560" y="715914"/>
          <a:ext cx="10411239" cy="5776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2714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5081-AE9F-442F-9109-1BD80733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5"/>
            <a:ext cx="10515600" cy="1325563"/>
          </a:xfrm>
        </p:spPr>
        <p:txBody>
          <a:bodyPr/>
          <a:lstStyle/>
          <a:p>
            <a:r>
              <a:rPr lang="en-US" dirty="0"/>
              <a:t>HỌC TĂNG C</a:t>
            </a:r>
            <a:r>
              <a:rPr lang="vi-VN" dirty="0"/>
              <a:t>Ư</a:t>
            </a:r>
            <a:r>
              <a:rPr lang="en-US" dirty="0"/>
              <a:t>ỜNG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3EA52-34E3-4DD5-A812-AD01C0C26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4DBC3-B8A6-4A55-B9AC-9288A98AD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065F2-8109-4826-BCAF-0046929BE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16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3BE8401-94B4-4CB7-A5AF-1726928E7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endParaRPr lang="en-US" dirty="0"/>
          </a:p>
        </p:txBody>
      </p:sp>
      <p:pic>
        <p:nvPicPr>
          <p:cNvPr id="13" name="Picture 4" descr="Image result for introduction reinforcement learning">
            <a:extLst>
              <a:ext uri="{FF2B5EF4-FFF2-40B4-BE49-F238E27FC236}">
                <a16:creationId xmlns:a16="http://schemas.microsoft.com/office/drawing/2014/main" id="{92BB3C98-A914-42FB-A8BB-170C87F1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1650" y="2334419"/>
            <a:ext cx="86487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89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3A2F-9BAC-41AF-AAE6-D4BD5C89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HỌC TĂNG CƯỜNG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27CFB17-87BF-4CDE-97CC-98C345353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115911"/>
              </p:ext>
            </p:extLst>
          </p:nvPr>
        </p:nvGraphicFramePr>
        <p:xfrm>
          <a:off x="838200" y="1391478"/>
          <a:ext cx="10515600" cy="496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4CC21-DCDE-487E-B2E2-CF82E48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D1B5-D85F-4B58-85A5-3F7E24CB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3BCF6-2CC0-457E-9256-E764851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31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3A2F-9BAC-41AF-AAE6-D4BD5C89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HỌC TĂNG CƯỜNG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27CFB17-87BF-4CDE-97CC-98C345353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8511740"/>
              </p:ext>
            </p:extLst>
          </p:nvPr>
        </p:nvGraphicFramePr>
        <p:xfrm>
          <a:off x="838200" y="1391478"/>
          <a:ext cx="10515600" cy="496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4CC21-DCDE-487E-B2E2-CF82E48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D1B5-D85F-4B58-85A5-3F7E24CB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3BCF6-2CC0-457E-9256-E764851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8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3A2F-9BAC-41AF-AAE6-D4BD5C89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HỌC TĂNG CƯỜNG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27CFB17-87BF-4CDE-97CC-98C345353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369916"/>
              </p:ext>
            </p:extLst>
          </p:nvPr>
        </p:nvGraphicFramePr>
        <p:xfrm>
          <a:off x="838200" y="1391478"/>
          <a:ext cx="10515600" cy="4964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4CC21-DCDE-487E-B2E2-CF82E48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7D1B5-D85F-4B58-85A5-3F7E24CB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3BCF6-2CC0-457E-9256-E7648513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78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FBE60-BD3B-4A16-B96A-E39B1A76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MỤC LỤC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DA266-8E49-4BDC-A107-4DF450CA5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&amp;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3D038-5034-4F12-B69F-0DDD60CC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AF5A-45DB-4D44-87FB-7465476EF2E3}" type="datetime1">
              <a:rPr lang="en-US" smtClean="0"/>
              <a:t>6/6/2019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C29AE8-ACFA-4DF6-983B-625C0E4F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F92D37F-D871-4028-945F-4E71BEA1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8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6CF0-195D-492C-BA7B-248E8F6C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321D-47B3-4336-A87F-4DB23BB0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69E97-F4EE-4D3B-828A-0E352740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CEC16-844C-4AC6-B571-9271DD7D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426F9-D05A-4B35-A0AD-C918A8C25A81}"/>
              </a:ext>
            </a:extLst>
          </p:cNvPr>
          <p:cNvSpPr/>
          <p:nvPr/>
        </p:nvSpPr>
        <p:spPr>
          <a:xfrm>
            <a:off x="1391478" y="1825625"/>
            <a:ext cx="2769705" cy="371061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Q-value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9673E-6AAF-436A-9197-4A8B9ECBA78D}"/>
              </a:ext>
            </a:extLst>
          </p:cNvPr>
          <p:cNvSpPr/>
          <p:nvPr/>
        </p:nvSpPr>
        <p:spPr>
          <a:xfrm>
            <a:off x="1391476" y="2446647"/>
            <a:ext cx="2769705" cy="371061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C1962-BD5D-4B4F-BBDE-93FB9D85EF9F}"/>
              </a:ext>
            </a:extLst>
          </p:cNvPr>
          <p:cNvSpPr/>
          <p:nvPr/>
        </p:nvSpPr>
        <p:spPr>
          <a:xfrm>
            <a:off x="1391476" y="3062202"/>
            <a:ext cx="2769705" cy="371061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2C8E11-7003-4CFA-856A-C87457B70E8E}"/>
              </a:ext>
            </a:extLst>
          </p:cNvPr>
          <p:cNvSpPr/>
          <p:nvPr/>
        </p:nvSpPr>
        <p:spPr>
          <a:xfrm>
            <a:off x="1391476" y="3677757"/>
            <a:ext cx="2769705" cy="371063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reward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B96985-6635-431F-BC6C-B1DA6B37DFBF}"/>
              </a:ext>
            </a:extLst>
          </p:cNvPr>
          <p:cNvSpPr/>
          <p:nvPr/>
        </p:nvSpPr>
        <p:spPr>
          <a:xfrm>
            <a:off x="1391476" y="4304426"/>
            <a:ext cx="2769705" cy="371063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Q-value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98F6-6E23-4575-8E9E-310C26DC8D29}"/>
              </a:ext>
            </a:extLst>
          </p:cNvPr>
          <p:cNvSpPr/>
          <p:nvPr/>
        </p:nvSpPr>
        <p:spPr>
          <a:xfrm>
            <a:off x="1007308" y="5534587"/>
            <a:ext cx="3538187" cy="43827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Có</a:t>
            </a:r>
            <a:r>
              <a:rPr lang="en-US" b="1" dirty="0"/>
              <a:t> 1 </a:t>
            </a:r>
            <a:r>
              <a:rPr lang="en-US" b="1" dirty="0" err="1"/>
              <a:t>bảng</a:t>
            </a:r>
            <a:r>
              <a:rPr lang="en-US" b="1" dirty="0"/>
              <a:t> Q-value </a:t>
            </a:r>
            <a:r>
              <a:rPr lang="en-US" b="1" dirty="0" err="1"/>
              <a:t>tốt</a:t>
            </a:r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D6948C-D3DB-44B8-977B-30584EB0F3E2}"/>
              </a:ext>
            </a:extLst>
          </p:cNvPr>
          <p:cNvSpPr/>
          <p:nvPr/>
        </p:nvSpPr>
        <p:spPr>
          <a:xfrm>
            <a:off x="1391476" y="5209210"/>
            <a:ext cx="2769705" cy="365126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Sau 1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training</a:t>
            </a:r>
          </a:p>
        </p:txBody>
      </p:sp>
      <p:sp>
        <p:nvSpPr>
          <p:cNvPr id="17" name="AutoShape 6" descr="Image result for congratulations icon">
            <a:extLst>
              <a:ext uri="{FF2B5EF4-FFF2-40B4-BE49-F238E27FC236}">
                <a16:creationId xmlns:a16="http://schemas.microsoft.com/office/drawing/2014/main" id="{F09B3166-CE63-4E7D-A01F-33ECC76C3C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C5597C93-6D81-4C45-AFF3-6AFB75C1006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2" y="5547800"/>
            <a:ext cx="417330" cy="41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Related image">
            <a:extLst>
              <a:ext uri="{FF2B5EF4-FFF2-40B4-BE49-F238E27FC236}">
                <a16:creationId xmlns:a16="http://schemas.microsoft.com/office/drawing/2014/main" id="{18150A17-74E0-477A-9886-53875563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76844">
            <a:off x="4121393" y="5558610"/>
            <a:ext cx="417330" cy="41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C6C7D7-65E6-4B89-A4C2-C967511CEE63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2776329" y="2196686"/>
            <a:ext cx="2" cy="249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3C0131-687B-4772-9062-5FB448CA49CF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76329" y="2817708"/>
            <a:ext cx="0" cy="2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1EB669-9BEA-43BD-9E72-378EB9066821}"/>
              </a:ext>
            </a:extLst>
          </p:cNvPr>
          <p:cNvCxnSpPr>
            <a:cxnSpLocks/>
          </p:cNvCxnSpPr>
          <p:nvPr/>
        </p:nvCxnSpPr>
        <p:spPr>
          <a:xfrm>
            <a:off x="2776328" y="3445529"/>
            <a:ext cx="0" cy="2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50AA40-FA89-42F7-92C6-DEB8A609E97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2776329" y="4048820"/>
            <a:ext cx="0" cy="25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nector: Elbow 1023">
            <a:extLst>
              <a:ext uri="{FF2B5EF4-FFF2-40B4-BE49-F238E27FC236}">
                <a16:creationId xmlns:a16="http://schemas.microsoft.com/office/drawing/2014/main" id="{3DCABCC8-FB60-4B0A-9314-C79A4D691103}"/>
              </a:ext>
            </a:extLst>
          </p:cNvPr>
          <p:cNvCxnSpPr>
            <a:cxnSpLocks/>
            <a:stCxn id="14" idx="1"/>
            <a:endCxn id="11" idx="1"/>
          </p:cNvCxnSpPr>
          <p:nvPr/>
        </p:nvCxnSpPr>
        <p:spPr>
          <a:xfrm rot="10800000">
            <a:off x="1391476" y="2632178"/>
            <a:ext cx="12700" cy="18577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CB38DF20-E7E7-4FCD-941D-0AB1E6032E39}"/>
                  </a:ext>
                </a:extLst>
              </p:cNvPr>
              <p:cNvSpPr/>
              <p:nvPr/>
            </p:nvSpPr>
            <p:spPr>
              <a:xfrm>
                <a:off x="5297775" y="4145753"/>
                <a:ext cx="5807758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𝑟𝑒𝑤𝑎𝑟𝑑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CB38DF20-E7E7-4FCD-941D-0AB1E6032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775" y="4145753"/>
                <a:ext cx="5807758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2" name="TextBox 1041">
            <a:extLst>
              <a:ext uri="{FF2B5EF4-FFF2-40B4-BE49-F238E27FC236}">
                <a16:creationId xmlns:a16="http://schemas.microsoft.com/office/drawing/2014/main" id="{94D376E7-602C-40FF-BE04-61FD239F2F0F}"/>
              </a:ext>
            </a:extLst>
          </p:cNvPr>
          <p:cNvSpPr txBox="1"/>
          <p:nvPr/>
        </p:nvSpPr>
        <p:spPr>
          <a:xfrm>
            <a:off x="5847740" y="369156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410236-6B95-40FA-8FE1-84801B8903D8}"/>
              </a:ext>
            </a:extLst>
          </p:cNvPr>
          <p:cNvSpPr txBox="1"/>
          <p:nvPr/>
        </p:nvSpPr>
        <p:spPr>
          <a:xfrm>
            <a:off x="7574753" y="3688043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Discount Factor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FE06A-C3EC-46B7-AEB3-895800019668}"/>
              </a:ext>
            </a:extLst>
          </p:cNvPr>
          <p:cNvSpPr txBox="1"/>
          <p:nvPr/>
        </p:nvSpPr>
        <p:spPr>
          <a:xfrm>
            <a:off x="9396344" y="3688043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optimal Q-value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7FCB5C36-9656-4A0D-BAC0-628B0A63288E}"/>
              </a:ext>
            </a:extLst>
          </p:cNvPr>
          <p:cNvSpPr/>
          <p:nvPr/>
        </p:nvSpPr>
        <p:spPr>
          <a:xfrm rot="16200000">
            <a:off x="9644061" y="3706513"/>
            <a:ext cx="385171" cy="2351927"/>
          </a:xfrm>
          <a:prstGeom prst="leftBrace">
            <a:avLst>
              <a:gd name="adj1" fmla="val 60399"/>
              <a:gd name="adj2" fmla="val 5147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2D1434-F25C-4464-9A85-B29EF517A001}"/>
              </a:ext>
            </a:extLst>
          </p:cNvPr>
          <p:cNvSpPr txBox="1"/>
          <p:nvPr/>
        </p:nvSpPr>
        <p:spPr>
          <a:xfrm>
            <a:off x="9069986" y="5116856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FC855DAB-4AAA-4D16-87F4-DD9D7EC8E90E}"/>
              </a:ext>
            </a:extLst>
          </p:cNvPr>
          <p:cNvCxnSpPr>
            <a:cxnSpLocks/>
            <a:stCxn id="1042" idx="2"/>
          </p:cNvCxnSpPr>
          <p:nvPr/>
        </p:nvCxnSpPr>
        <p:spPr>
          <a:xfrm>
            <a:off x="6558832" y="4060893"/>
            <a:ext cx="419952" cy="25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03DCCCC4-02D8-4755-90A9-4BD557A51220}"/>
              </a:ext>
            </a:extLst>
          </p:cNvPr>
          <p:cNvCxnSpPr>
            <a:cxnSpLocks/>
            <a:stCxn id="1042" idx="2"/>
          </p:cNvCxnSpPr>
          <p:nvPr/>
        </p:nvCxnSpPr>
        <p:spPr>
          <a:xfrm>
            <a:off x="6558832" y="4060893"/>
            <a:ext cx="1803508" cy="279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08B4CB65-4764-438B-BB9E-6ACAB0B68868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8407674" y="4057375"/>
            <a:ext cx="1617139" cy="28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5D521557-A5EB-4A4C-BB44-78D10CF85979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10569115" y="4057375"/>
            <a:ext cx="3192" cy="261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98FC65E4-F9E3-4E79-B921-094A8F24738F}"/>
              </a:ext>
            </a:extLst>
          </p:cNvPr>
          <p:cNvSpPr/>
          <p:nvPr/>
        </p:nvSpPr>
        <p:spPr>
          <a:xfrm>
            <a:off x="4304270" y="4342417"/>
            <a:ext cx="808379" cy="255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1C636B-5134-4C2E-B274-95CD5AF94330}"/>
              </a:ext>
            </a:extLst>
          </p:cNvPr>
          <p:cNvSpPr txBox="1"/>
          <p:nvPr/>
        </p:nvSpPr>
        <p:spPr>
          <a:xfrm>
            <a:off x="5041529" y="1763251"/>
            <a:ext cx="6312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Q-value: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tốt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hành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so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đích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đặt</a:t>
            </a:r>
            <a:r>
              <a:rPr lang="en-US" sz="2800" dirty="0"/>
              <a:t> ra </a:t>
            </a:r>
          </a:p>
        </p:txBody>
      </p:sp>
    </p:spTree>
    <p:extLst>
      <p:ext uri="{BB962C8B-B14F-4D97-AF65-F5344CB8AC3E}">
        <p14:creationId xmlns:p14="http://schemas.microsoft.com/office/powerpoint/2010/main" val="384448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039" grpId="0"/>
      <p:bldP spid="1042" grpId="0"/>
      <p:bldP spid="51" grpId="0"/>
      <p:bldP spid="52" grpId="0"/>
      <p:bldP spid="55" grpId="0" animBg="1"/>
      <p:bldP spid="56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16CF0-195D-492C-BA7B-248E8F6C8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321D-47B3-4336-A87F-4DB23BB0C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69E97-F4EE-4D3B-828A-0E352740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CEC16-844C-4AC6-B571-9271DD7D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E426F9-D05A-4B35-A0AD-C918A8C25A81}"/>
              </a:ext>
            </a:extLst>
          </p:cNvPr>
          <p:cNvSpPr/>
          <p:nvPr/>
        </p:nvSpPr>
        <p:spPr>
          <a:xfrm>
            <a:off x="1391478" y="1825625"/>
            <a:ext cx="2769705" cy="371061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Q-value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69673E-6AAF-436A-9197-4A8B9ECBA78D}"/>
              </a:ext>
            </a:extLst>
          </p:cNvPr>
          <p:cNvSpPr/>
          <p:nvPr/>
        </p:nvSpPr>
        <p:spPr>
          <a:xfrm>
            <a:off x="1391476" y="2446647"/>
            <a:ext cx="2769705" cy="3710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C1962-BD5D-4B4F-BBDE-93FB9D85EF9F}"/>
              </a:ext>
            </a:extLst>
          </p:cNvPr>
          <p:cNvSpPr/>
          <p:nvPr/>
        </p:nvSpPr>
        <p:spPr>
          <a:xfrm>
            <a:off x="1391476" y="3062202"/>
            <a:ext cx="2769705" cy="371061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2C8E11-7003-4CFA-856A-C87457B70E8E}"/>
              </a:ext>
            </a:extLst>
          </p:cNvPr>
          <p:cNvSpPr/>
          <p:nvPr/>
        </p:nvSpPr>
        <p:spPr>
          <a:xfrm>
            <a:off x="1391476" y="3677757"/>
            <a:ext cx="2769705" cy="3710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reward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B96985-6635-431F-BC6C-B1DA6B37DFBF}"/>
              </a:ext>
            </a:extLst>
          </p:cNvPr>
          <p:cNvSpPr/>
          <p:nvPr/>
        </p:nvSpPr>
        <p:spPr>
          <a:xfrm>
            <a:off x="1391476" y="4304426"/>
            <a:ext cx="2769705" cy="371063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Q-value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198F6-6E23-4575-8E9E-310C26DC8D29}"/>
              </a:ext>
            </a:extLst>
          </p:cNvPr>
          <p:cNvSpPr/>
          <p:nvPr/>
        </p:nvSpPr>
        <p:spPr>
          <a:xfrm>
            <a:off x="1007308" y="5534587"/>
            <a:ext cx="3538187" cy="438272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Có</a:t>
            </a:r>
            <a:r>
              <a:rPr lang="en-US" b="1" dirty="0"/>
              <a:t> 1 </a:t>
            </a:r>
            <a:r>
              <a:rPr lang="en-US" b="1" dirty="0" err="1"/>
              <a:t>bảng</a:t>
            </a:r>
            <a:r>
              <a:rPr lang="en-US" b="1" dirty="0"/>
              <a:t> Q-value </a:t>
            </a:r>
            <a:r>
              <a:rPr lang="en-US" b="1" dirty="0" err="1"/>
              <a:t>tốt</a:t>
            </a:r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D6948C-D3DB-44B8-977B-30584EB0F3E2}"/>
              </a:ext>
            </a:extLst>
          </p:cNvPr>
          <p:cNvSpPr/>
          <p:nvPr/>
        </p:nvSpPr>
        <p:spPr>
          <a:xfrm>
            <a:off x="1391476" y="5209210"/>
            <a:ext cx="2769705" cy="365126"/>
          </a:xfrm>
          <a:prstGeom prst="rect">
            <a:avLst/>
          </a:prstGeom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Sau 1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training</a:t>
            </a:r>
          </a:p>
        </p:txBody>
      </p:sp>
      <p:sp>
        <p:nvSpPr>
          <p:cNvPr id="17" name="AutoShape 6" descr="Image result for congratulations icon">
            <a:extLst>
              <a:ext uri="{FF2B5EF4-FFF2-40B4-BE49-F238E27FC236}">
                <a16:creationId xmlns:a16="http://schemas.microsoft.com/office/drawing/2014/main" id="{F09B3166-CE63-4E7D-A01F-33ECC76C3C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 descr="Related image">
            <a:extLst>
              <a:ext uri="{FF2B5EF4-FFF2-40B4-BE49-F238E27FC236}">
                <a16:creationId xmlns:a16="http://schemas.microsoft.com/office/drawing/2014/main" id="{C5597C93-6D81-4C45-AFF3-6AFB75C1006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62" y="5547800"/>
            <a:ext cx="417330" cy="41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Related image">
            <a:extLst>
              <a:ext uri="{FF2B5EF4-FFF2-40B4-BE49-F238E27FC236}">
                <a16:creationId xmlns:a16="http://schemas.microsoft.com/office/drawing/2014/main" id="{18150A17-74E0-477A-9886-53875563B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76844">
            <a:off x="4121393" y="5558610"/>
            <a:ext cx="417330" cy="41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5C6C7D7-65E6-4B89-A4C2-C967511CEE63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2776329" y="2196686"/>
            <a:ext cx="2" cy="249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3C0131-687B-4772-9062-5FB448CA49CF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2776329" y="2817708"/>
            <a:ext cx="0" cy="2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1EB669-9BEA-43BD-9E72-378EB9066821}"/>
              </a:ext>
            </a:extLst>
          </p:cNvPr>
          <p:cNvCxnSpPr>
            <a:cxnSpLocks/>
          </p:cNvCxnSpPr>
          <p:nvPr/>
        </p:nvCxnSpPr>
        <p:spPr>
          <a:xfrm>
            <a:off x="2776328" y="3445529"/>
            <a:ext cx="0" cy="244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150AA40-FA89-42F7-92C6-DEB8A609E97D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2776329" y="4048820"/>
            <a:ext cx="0" cy="25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nector: Elbow 1023">
            <a:extLst>
              <a:ext uri="{FF2B5EF4-FFF2-40B4-BE49-F238E27FC236}">
                <a16:creationId xmlns:a16="http://schemas.microsoft.com/office/drawing/2014/main" id="{3DCABCC8-FB60-4B0A-9314-C79A4D691103}"/>
              </a:ext>
            </a:extLst>
          </p:cNvPr>
          <p:cNvCxnSpPr>
            <a:cxnSpLocks/>
            <a:stCxn id="14" idx="1"/>
            <a:endCxn id="11" idx="1"/>
          </p:cNvCxnSpPr>
          <p:nvPr/>
        </p:nvCxnSpPr>
        <p:spPr>
          <a:xfrm rot="10800000">
            <a:off x="1391476" y="2632178"/>
            <a:ext cx="12700" cy="185778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CB38DF20-E7E7-4FCD-941D-0AB1E6032E39}"/>
                  </a:ext>
                </a:extLst>
              </p:cNvPr>
              <p:cNvSpPr/>
              <p:nvPr/>
            </p:nvSpPr>
            <p:spPr>
              <a:xfrm>
                <a:off x="5297775" y="4145753"/>
                <a:ext cx="5807758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𝑟𝑒𝑤𝑎𝑟𝑑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39" name="Rectangle 1038">
                <a:extLst>
                  <a:ext uri="{FF2B5EF4-FFF2-40B4-BE49-F238E27FC236}">
                    <a16:creationId xmlns:a16="http://schemas.microsoft.com/office/drawing/2014/main" id="{CB38DF20-E7E7-4FCD-941D-0AB1E6032E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775" y="4145753"/>
                <a:ext cx="5807758" cy="6001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2" name="TextBox 1041">
            <a:extLst>
              <a:ext uri="{FF2B5EF4-FFF2-40B4-BE49-F238E27FC236}">
                <a16:creationId xmlns:a16="http://schemas.microsoft.com/office/drawing/2014/main" id="{94D376E7-602C-40FF-BE04-61FD239F2F0F}"/>
              </a:ext>
            </a:extLst>
          </p:cNvPr>
          <p:cNvSpPr txBox="1"/>
          <p:nvPr/>
        </p:nvSpPr>
        <p:spPr>
          <a:xfrm>
            <a:off x="5847740" y="3691561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410236-6B95-40FA-8FE1-84801B8903D8}"/>
              </a:ext>
            </a:extLst>
          </p:cNvPr>
          <p:cNvSpPr txBox="1"/>
          <p:nvPr/>
        </p:nvSpPr>
        <p:spPr>
          <a:xfrm>
            <a:off x="7574753" y="3688043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Discount Factor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FE06A-C3EC-46B7-AEB3-895800019668}"/>
              </a:ext>
            </a:extLst>
          </p:cNvPr>
          <p:cNvSpPr txBox="1"/>
          <p:nvPr/>
        </p:nvSpPr>
        <p:spPr>
          <a:xfrm>
            <a:off x="9396344" y="3688043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Future optimal Q-value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7FCB5C36-9656-4A0D-BAC0-628B0A63288E}"/>
              </a:ext>
            </a:extLst>
          </p:cNvPr>
          <p:cNvSpPr/>
          <p:nvPr/>
        </p:nvSpPr>
        <p:spPr>
          <a:xfrm rot="16200000">
            <a:off x="9644061" y="3706513"/>
            <a:ext cx="385171" cy="2351927"/>
          </a:xfrm>
          <a:prstGeom prst="leftBrace">
            <a:avLst>
              <a:gd name="adj1" fmla="val 60399"/>
              <a:gd name="adj2" fmla="val 5147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2D1434-F25C-4464-9A85-B29EF517A001}"/>
              </a:ext>
            </a:extLst>
          </p:cNvPr>
          <p:cNvSpPr txBox="1"/>
          <p:nvPr/>
        </p:nvSpPr>
        <p:spPr>
          <a:xfrm>
            <a:off x="9069986" y="5116856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FC855DAB-4AAA-4D16-87F4-DD9D7EC8E90E}"/>
              </a:ext>
            </a:extLst>
          </p:cNvPr>
          <p:cNvCxnSpPr>
            <a:cxnSpLocks/>
            <a:stCxn id="1042" idx="2"/>
          </p:cNvCxnSpPr>
          <p:nvPr/>
        </p:nvCxnSpPr>
        <p:spPr>
          <a:xfrm>
            <a:off x="6558832" y="4060893"/>
            <a:ext cx="419952" cy="258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03DCCCC4-02D8-4755-90A9-4BD557A51220}"/>
              </a:ext>
            </a:extLst>
          </p:cNvPr>
          <p:cNvCxnSpPr>
            <a:cxnSpLocks/>
            <a:stCxn id="1042" idx="2"/>
          </p:cNvCxnSpPr>
          <p:nvPr/>
        </p:nvCxnSpPr>
        <p:spPr>
          <a:xfrm>
            <a:off x="6558832" y="4060893"/>
            <a:ext cx="1803508" cy="279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08B4CB65-4764-438B-BB9E-6ACAB0B68868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8407674" y="4057375"/>
            <a:ext cx="1617139" cy="28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5D521557-A5EB-4A4C-BB44-78D10CF85979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10569115" y="4057375"/>
            <a:ext cx="3192" cy="261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98FC65E4-F9E3-4E79-B921-094A8F24738F}"/>
              </a:ext>
            </a:extLst>
          </p:cNvPr>
          <p:cNvSpPr/>
          <p:nvPr/>
        </p:nvSpPr>
        <p:spPr>
          <a:xfrm>
            <a:off x="4304270" y="4342417"/>
            <a:ext cx="808379" cy="255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1C636B-5134-4C2E-B274-95CD5AF94330}"/>
              </a:ext>
            </a:extLst>
          </p:cNvPr>
          <p:cNvSpPr txBox="1"/>
          <p:nvPr/>
        </p:nvSpPr>
        <p:spPr>
          <a:xfrm>
            <a:off x="5041529" y="1763251"/>
            <a:ext cx="63122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Q-value: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</a:t>
            </a:r>
            <a:r>
              <a:rPr lang="en-US" sz="2800" dirty="0" err="1"/>
              <a:t>thể</a:t>
            </a:r>
            <a:r>
              <a:rPr lang="en-US" sz="2800" dirty="0"/>
              <a:t> </a:t>
            </a:r>
            <a:r>
              <a:rPr lang="en-US" sz="2800" dirty="0" err="1"/>
              <a:t>hiện</a:t>
            </a:r>
            <a:r>
              <a:rPr lang="en-US" sz="2800" dirty="0"/>
              <a:t> </a:t>
            </a:r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tốt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hành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so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mục</a:t>
            </a:r>
            <a:r>
              <a:rPr lang="en-US" sz="2800" dirty="0"/>
              <a:t> </a:t>
            </a:r>
            <a:r>
              <a:rPr lang="en-US" sz="2800" dirty="0" err="1"/>
              <a:t>đích</a:t>
            </a:r>
            <a:r>
              <a:rPr lang="en-US" sz="2800" dirty="0"/>
              <a:t> </a:t>
            </a:r>
            <a:r>
              <a:rPr lang="en-US" sz="2800" dirty="0" err="1"/>
              <a:t>đã</a:t>
            </a:r>
            <a:r>
              <a:rPr lang="en-US" sz="2800" dirty="0"/>
              <a:t> </a:t>
            </a:r>
            <a:r>
              <a:rPr lang="en-US" sz="2800" dirty="0" err="1"/>
              <a:t>đặt</a:t>
            </a:r>
            <a:r>
              <a:rPr lang="en-US" sz="2800" dirty="0"/>
              <a:t> ra </a:t>
            </a:r>
          </a:p>
        </p:txBody>
      </p:sp>
    </p:spTree>
    <p:extLst>
      <p:ext uri="{BB962C8B-B14F-4D97-AF65-F5344CB8AC3E}">
        <p14:creationId xmlns:p14="http://schemas.microsoft.com/office/powerpoint/2010/main" val="80896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FCC57-F182-481F-B6D2-2143D4F4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ĐỀ XUẤT GIAO THỨC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39B3C-A025-4677-AE10-413EC52AB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3 </a:t>
            </a:r>
            <a:r>
              <a:rPr lang="en-US" dirty="0" err="1"/>
              <a:t>bước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2D3F3-7E30-481B-83ED-07937CB51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A9BBB-9BAD-4084-8CFB-B529E4728AB4}" type="datetime1">
              <a:rPr lang="en-US" smtClean="0"/>
              <a:t>6/6/2019</a:t>
            </a:fld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DDFD64E-03B3-4C68-93CF-BA5BAB5F47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559357"/>
              </p:ext>
            </p:extLst>
          </p:nvPr>
        </p:nvGraphicFramePr>
        <p:xfrm>
          <a:off x="3097426" y="2049848"/>
          <a:ext cx="7615882" cy="4127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2B267E97-3BE6-4B88-BC7B-AFD39C5D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8D28AFD-6AC1-45C4-8314-3EF49F3A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4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XÁC ĐỊNH HỐ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200" dirty="0" err="1"/>
              <a:t>Mỗi</a:t>
            </a:r>
            <a:r>
              <a:rPr lang="en-US" sz="2200" dirty="0"/>
              <a:t> </a:t>
            </a:r>
            <a:r>
              <a:rPr lang="en-US" sz="2200" dirty="0" err="1"/>
              <a:t>nút</a:t>
            </a:r>
            <a:r>
              <a:rPr lang="en-US" sz="2200" dirty="0"/>
              <a:t> </a:t>
            </a:r>
            <a:r>
              <a:rPr lang="en-US" sz="2200" dirty="0" err="1"/>
              <a:t>mạng</a:t>
            </a:r>
            <a:r>
              <a:rPr lang="en-US" sz="2200" dirty="0"/>
              <a:t> </a:t>
            </a:r>
            <a:r>
              <a:rPr lang="en-US" sz="2200" dirty="0" err="1"/>
              <a:t>kiểm</a:t>
            </a:r>
            <a:r>
              <a:rPr lang="en-US" sz="2200" dirty="0"/>
              <a:t> </a:t>
            </a:r>
            <a:r>
              <a:rPr lang="en-US" sz="2200" dirty="0" err="1"/>
              <a:t>tra</a:t>
            </a:r>
            <a:r>
              <a:rPr lang="en-US" sz="2200" dirty="0"/>
              <a:t> </a:t>
            </a:r>
            <a:r>
              <a:rPr lang="en-US" sz="2200" dirty="0" err="1"/>
              <a:t>xem</a:t>
            </a:r>
            <a:r>
              <a:rPr lang="en-US" sz="2200" dirty="0"/>
              <a:t> </a:t>
            </a:r>
            <a:r>
              <a:rPr lang="en-US" sz="2200" dirty="0" err="1"/>
              <a:t>mình</a:t>
            </a:r>
            <a:r>
              <a:rPr lang="en-US" sz="2200" dirty="0"/>
              <a:t> </a:t>
            </a:r>
            <a:r>
              <a:rPr lang="en-US" sz="2200" dirty="0" err="1"/>
              <a:t>có</a:t>
            </a:r>
            <a:r>
              <a:rPr lang="en-US" sz="2200" dirty="0"/>
              <a:t> </a:t>
            </a:r>
            <a:r>
              <a:rPr lang="en-US" sz="2200" dirty="0" err="1"/>
              <a:t>nằm</a:t>
            </a:r>
            <a:r>
              <a:rPr lang="en-US" sz="2200" dirty="0"/>
              <a:t> </a:t>
            </a:r>
            <a:r>
              <a:rPr lang="en-US" sz="2200" dirty="0" err="1"/>
              <a:t>trên</a:t>
            </a:r>
            <a:r>
              <a:rPr lang="en-US" sz="2200" dirty="0"/>
              <a:t> </a:t>
            </a:r>
            <a:r>
              <a:rPr lang="en-US" sz="2200" dirty="0" err="1"/>
              <a:t>biên</a:t>
            </a:r>
            <a:r>
              <a:rPr lang="en-US" sz="2200" dirty="0"/>
              <a:t> </a:t>
            </a:r>
            <a:r>
              <a:rPr lang="en-US" sz="2200" dirty="0" err="1"/>
              <a:t>hố</a:t>
            </a:r>
            <a:r>
              <a:rPr lang="en-US" sz="2200" dirty="0"/>
              <a:t> hay </a:t>
            </a:r>
            <a:r>
              <a:rPr lang="en-US" sz="2200" dirty="0" err="1"/>
              <a:t>không</a:t>
            </a:r>
            <a:r>
              <a:rPr lang="en-US" sz="2200" dirty="0"/>
              <a:t> (TENT rule</a:t>
            </a:r>
            <a:r>
              <a:rPr lang="en-US" sz="2200" baseline="30000" dirty="0"/>
              <a:t>[1]</a:t>
            </a:r>
            <a:r>
              <a:rPr lang="en-US" sz="2200" dirty="0"/>
              <a:t> )</a:t>
            </a: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 err="1"/>
              <a:t>Mỗi</a:t>
            </a:r>
            <a:r>
              <a:rPr lang="en-US" sz="2200" dirty="0"/>
              <a:t> </a:t>
            </a:r>
            <a:r>
              <a:rPr lang="en-US" sz="2200" dirty="0" err="1"/>
              <a:t>nút</a:t>
            </a:r>
            <a:r>
              <a:rPr lang="en-US" sz="2200" dirty="0"/>
              <a:t> </a:t>
            </a:r>
            <a:r>
              <a:rPr lang="en-US" sz="2200" dirty="0" err="1"/>
              <a:t>mạng</a:t>
            </a:r>
            <a:r>
              <a:rPr lang="en-US" sz="2200" dirty="0"/>
              <a:t> </a:t>
            </a:r>
            <a:r>
              <a:rPr lang="en-US" sz="2200" dirty="0" err="1"/>
              <a:t>trên</a:t>
            </a:r>
            <a:r>
              <a:rPr lang="en-US" sz="2200" dirty="0"/>
              <a:t> </a:t>
            </a:r>
            <a:r>
              <a:rPr lang="en-US" sz="2200" dirty="0" err="1"/>
              <a:t>biên</a:t>
            </a:r>
            <a:r>
              <a:rPr lang="en-US" sz="2200" dirty="0"/>
              <a:t> </a:t>
            </a:r>
            <a:r>
              <a:rPr lang="en-US" sz="2200" dirty="0" err="1"/>
              <a:t>hố</a:t>
            </a:r>
            <a:r>
              <a:rPr lang="en-US" sz="2200" dirty="0"/>
              <a:t> </a:t>
            </a:r>
            <a:r>
              <a:rPr lang="en-US" sz="2200" dirty="0" err="1"/>
              <a:t>tạo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gửi</a:t>
            </a:r>
            <a:r>
              <a:rPr lang="en-US" sz="2200" dirty="0"/>
              <a:t> </a:t>
            </a:r>
            <a:r>
              <a:rPr lang="en-US" sz="2200" dirty="0" err="1"/>
              <a:t>gói</a:t>
            </a:r>
            <a:r>
              <a:rPr lang="en-US" sz="2200" dirty="0"/>
              <a:t> tin HBA </a:t>
            </a:r>
            <a:r>
              <a:rPr lang="en-US" sz="2200" dirty="0" err="1"/>
              <a:t>đi</a:t>
            </a:r>
            <a:r>
              <a:rPr lang="en-US" sz="2200" dirty="0"/>
              <a:t> </a:t>
            </a:r>
            <a:r>
              <a:rPr lang="en-US" sz="2200" dirty="0" err="1"/>
              <a:t>vòng</a:t>
            </a:r>
            <a:r>
              <a:rPr lang="en-US" sz="2200" dirty="0"/>
              <a:t> </a:t>
            </a:r>
            <a:r>
              <a:rPr lang="en-US" sz="2200" dirty="0" err="1"/>
              <a:t>quanh</a:t>
            </a:r>
            <a:r>
              <a:rPr lang="en-US" sz="2200" dirty="0"/>
              <a:t> </a:t>
            </a:r>
            <a:r>
              <a:rPr lang="en-US" sz="2200" dirty="0" err="1"/>
              <a:t>biên</a:t>
            </a:r>
            <a:r>
              <a:rPr lang="en-US" sz="2200" dirty="0"/>
              <a:t> </a:t>
            </a:r>
            <a:r>
              <a:rPr lang="en-US" sz="2200" dirty="0" err="1"/>
              <a:t>hố</a:t>
            </a:r>
            <a:r>
              <a:rPr lang="en-US" sz="2200" dirty="0"/>
              <a:t> (right hand rule</a:t>
            </a:r>
            <a:r>
              <a:rPr lang="en-US" sz="2200" baseline="30000" dirty="0"/>
              <a:t>[1]</a:t>
            </a:r>
            <a:r>
              <a:rPr lang="en-US" sz="2200" dirty="0"/>
              <a:t> )</a:t>
            </a:r>
          </a:p>
          <a:p>
            <a:pPr marL="525780" lvl="2" indent="-3429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1 </a:t>
            </a:r>
            <a:r>
              <a:rPr lang="en-US" dirty="0" err="1"/>
              <a:t>gói</a:t>
            </a:r>
            <a:r>
              <a:rPr lang="en-US" dirty="0"/>
              <a:t> tin HBA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qua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quay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ban </a:t>
            </a:r>
            <a:r>
              <a:rPr lang="en-US" dirty="0" err="1"/>
              <a:t>đầu</a:t>
            </a:r>
            <a:endParaRPr lang="en-US" dirty="0"/>
          </a:p>
          <a:p>
            <a:pPr marL="182880" lvl="2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15820" y="5546476"/>
            <a:ext cx="28850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[1] Q. Fang, </a:t>
            </a:r>
            <a:r>
              <a:rPr lang="en-US" sz="1400" i="1" dirty="0"/>
              <a:t>“Locating and bypassing routing holes in sensor networks”</a:t>
            </a:r>
            <a:r>
              <a:rPr lang="en-US" sz="1400" dirty="0"/>
              <a:t>, INFOCOM’04.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95" y="3980724"/>
            <a:ext cx="1664869" cy="171947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299573" y="471870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38761" y="451654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565184" y="443816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5525995" y="486986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643561" y="502226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5486807" y="523811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5649054" y="412465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5948361" y="416384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5795961" y="521509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5931460" y="532830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026738" y="566100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6228280" y="398072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6447860" y="420303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745818" y="428141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6745818" y="459492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6925986" y="483067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487048" y="498431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6454596" y="522380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6748200" y="502350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6528513" y="547199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6149903" y="547199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6306657" y="541912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5369633" y="495923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5156444" y="486986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5299572" y="514474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5656982" y="540947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5863027" y="549065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5338761" y="541912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4975291" y="542143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5078067" y="510064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5156444" y="531371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6663478" y="519892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6904970" y="512681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6785006" y="538861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6299217" y="560821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6702666" y="562181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4933929" y="491029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5413175" y="429116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5078067" y="467329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5195632" y="447735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5221195" y="502350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6925986" y="456200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7065211" y="497445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6965174" y="531648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4919019" y="424809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4705830" y="415872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4848958" y="443361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4888147" y="470798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4627453" y="438950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4705830" y="460258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4919019" y="394926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4770581" y="431237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108012" y="391769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6894823" y="382832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7037951" y="410320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7156472" y="458578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6816446" y="405910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6894823" y="427217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6672308" y="386875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/>
          <p:cNvSpPr/>
          <p:nvPr/>
        </p:nvSpPr>
        <p:spPr>
          <a:xfrm>
            <a:off x="6959574" y="398196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/>
          <p:cNvSpPr/>
          <p:nvPr/>
        </p:nvSpPr>
        <p:spPr>
          <a:xfrm>
            <a:off x="5383258" y="414463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5170069" y="405526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5313197" y="433014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5091692" y="428604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4947554" y="409569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5234820" y="420890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5983587" y="382718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5770398" y="373781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5913526" y="401269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692021" y="396859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5547883" y="377824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5835149" y="389145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5600801" y="386728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5387612" y="377791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5530740" y="405279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/>
          <p:cNvSpPr/>
          <p:nvPr/>
        </p:nvSpPr>
        <p:spPr>
          <a:xfrm>
            <a:off x="5309235" y="400869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l 83"/>
          <p:cNvSpPr/>
          <p:nvPr/>
        </p:nvSpPr>
        <p:spPr>
          <a:xfrm>
            <a:off x="5165097" y="381834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l 84"/>
          <p:cNvSpPr/>
          <p:nvPr/>
        </p:nvSpPr>
        <p:spPr>
          <a:xfrm>
            <a:off x="5452363" y="393155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6598574" y="372372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6385385" y="363435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6528513" y="390923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6307008" y="386512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6149903" y="378675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6450136" y="378799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5719115" y="554394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5505926" y="545457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5649054" y="572945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/>
          <p:cNvSpPr/>
          <p:nvPr/>
        </p:nvSpPr>
        <p:spPr>
          <a:xfrm>
            <a:off x="5427549" y="568535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/>
          <p:cNvSpPr/>
          <p:nvPr/>
        </p:nvSpPr>
        <p:spPr>
          <a:xfrm>
            <a:off x="5283411" y="549500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/>
          <p:cNvSpPr/>
          <p:nvPr/>
        </p:nvSpPr>
        <p:spPr>
          <a:xfrm>
            <a:off x="5570677" y="560821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/>
          <p:cNvSpPr/>
          <p:nvPr/>
        </p:nvSpPr>
        <p:spPr>
          <a:xfrm>
            <a:off x="7436592" y="455057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Oval 98"/>
          <p:cNvSpPr/>
          <p:nvPr/>
        </p:nvSpPr>
        <p:spPr>
          <a:xfrm>
            <a:off x="7223403" y="446119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/>
          <p:cNvSpPr/>
          <p:nvPr/>
        </p:nvSpPr>
        <p:spPr>
          <a:xfrm>
            <a:off x="7219571" y="483067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/>
          <p:cNvSpPr/>
          <p:nvPr/>
        </p:nvSpPr>
        <p:spPr>
          <a:xfrm>
            <a:off x="7036576" y="472335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 101"/>
          <p:cNvSpPr/>
          <p:nvPr/>
        </p:nvSpPr>
        <p:spPr>
          <a:xfrm>
            <a:off x="6973461" y="440321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Oval 102"/>
          <p:cNvSpPr/>
          <p:nvPr/>
        </p:nvSpPr>
        <p:spPr>
          <a:xfrm>
            <a:off x="7288154" y="461484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Oval 103"/>
          <p:cNvSpPr/>
          <p:nvPr/>
        </p:nvSpPr>
        <p:spPr>
          <a:xfrm>
            <a:off x="4958208" y="507555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Oval 104"/>
          <p:cNvSpPr/>
          <p:nvPr/>
        </p:nvSpPr>
        <p:spPr>
          <a:xfrm>
            <a:off x="4745019" y="498618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Oval 105"/>
          <p:cNvSpPr/>
          <p:nvPr/>
        </p:nvSpPr>
        <p:spPr>
          <a:xfrm>
            <a:off x="4888147" y="526106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/>
          <p:cNvSpPr/>
          <p:nvPr/>
        </p:nvSpPr>
        <p:spPr>
          <a:xfrm>
            <a:off x="4666642" y="521696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4522504" y="502661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4809770" y="513982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7411440" y="478756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7234849" y="502412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/>
          <p:cNvSpPr/>
          <p:nvPr/>
        </p:nvSpPr>
        <p:spPr>
          <a:xfrm>
            <a:off x="7436592" y="505282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7156472" y="525490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>
            <a:off x="7012334" y="506456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/>
          <p:cNvSpPr/>
          <p:nvPr/>
        </p:nvSpPr>
        <p:spPr>
          <a:xfrm>
            <a:off x="7299600" y="517777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7330473" y="538502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/>
          <p:cNvSpPr/>
          <p:nvPr/>
        </p:nvSpPr>
        <p:spPr>
          <a:xfrm>
            <a:off x="7117284" y="545457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/>
          <p:nvPr/>
        </p:nvSpPr>
        <p:spPr>
          <a:xfrm>
            <a:off x="6826593" y="573991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7038907" y="568535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>
            <a:off x="6894769" y="549500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7182035" y="560821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/>
          <p:cNvSpPr/>
          <p:nvPr/>
        </p:nvSpPr>
        <p:spPr>
          <a:xfrm>
            <a:off x="6642222" y="578884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Oval 122"/>
          <p:cNvSpPr/>
          <p:nvPr/>
        </p:nvSpPr>
        <p:spPr>
          <a:xfrm>
            <a:off x="6429033" y="569947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Oval 123"/>
          <p:cNvSpPr/>
          <p:nvPr/>
        </p:nvSpPr>
        <p:spPr>
          <a:xfrm>
            <a:off x="6572161" y="597436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Oval 124"/>
          <p:cNvSpPr/>
          <p:nvPr/>
        </p:nvSpPr>
        <p:spPr>
          <a:xfrm>
            <a:off x="6350656" y="593025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6206518" y="573991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/>
          <p:nvPr/>
        </p:nvSpPr>
        <p:spPr>
          <a:xfrm>
            <a:off x="6493784" y="585312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/>
        </p:nvSpPr>
        <p:spPr>
          <a:xfrm>
            <a:off x="6206072" y="583626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Oval 128"/>
          <p:cNvSpPr/>
          <p:nvPr/>
        </p:nvSpPr>
        <p:spPr>
          <a:xfrm>
            <a:off x="5992883" y="574689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Oval 129"/>
          <p:cNvSpPr/>
          <p:nvPr/>
        </p:nvSpPr>
        <p:spPr>
          <a:xfrm>
            <a:off x="6136011" y="602178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Oval 130"/>
          <p:cNvSpPr/>
          <p:nvPr/>
        </p:nvSpPr>
        <p:spPr>
          <a:xfrm>
            <a:off x="5914506" y="597767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Oval 131"/>
          <p:cNvSpPr/>
          <p:nvPr/>
        </p:nvSpPr>
        <p:spPr>
          <a:xfrm>
            <a:off x="5770368" y="578733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Oval 132"/>
          <p:cNvSpPr/>
          <p:nvPr/>
        </p:nvSpPr>
        <p:spPr>
          <a:xfrm>
            <a:off x="6057634" y="590054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Oval 133"/>
          <p:cNvSpPr/>
          <p:nvPr/>
        </p:nvSpPr>
        <p:spPr>
          <a:xfrm>
            <a:off x="7408850" y="417209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Oval 134"/>
          <p:cNvSpPr/>
          <p:nvPr/>
        </p:nvSpPr>
        <p:spPr>
          <a:xfrm>
            <a:off x="7195661" y="408272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Oval 135"/>
          <p:cNvSpPr/>
          <p:nvPr/>
        </p:nvSpPr>
        <p:spPr>
          <a:xfrm>
            <a:off x="7338789" y="435760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Oval 136"/>
          <p:cNvSpPr/>
          <p:nvPr/>
        </p:nvSpPr>
        <p:spPr>
          <a:xfrm>
            <a:off x="7117284" y="431349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Oval 137"/>
          <p:cNvSpPr/>
          <p:nvPr/>
        </p:nvSpPr>
        <p:spPr>
          <a:xfrm>
            <a:off x="6973146" y="412315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Oval 138"/>
          <p:cNvSpPr/>
          <p:nvPr/>
        </p:nvSpPr>
        <p:spPr>
          <a:xfrm>
            <a:off x="7260412" y="423636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Oval 139"/>
          <p:cNvSpPr/>
          <p:nvPr/>
        </p:nvSpPr>
        <p:spPr>
          <a:xfrm>
            <a:off x="5345234" y="558680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Oval 140"/>
          <p:cNvSpPr/>
          <p:nvPr/>
        </p:nvSpPr>
        <p:spPr>
          <a:xfrm>
            <a:off x="5132045" y="549743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Oval 141"/>
          <p:cNvSpPr/>
          <p:nvPr/>
        </p:nvSpPr>
        <p:spPr>
          <a:xfrm>
            <a:off x="5275173" y="577231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Oval 142"/>
          <p:cNvSpPr/>
          <p:nvPr/>
        </p:nvSpPr>
        <p:spPr>
          <a:xfrm>
            <a:off x="5053668" y="572821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>
            <a:off x="4909530" y="553786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Oval 144"/>
          <p:cNvSpPr/>
          <p:nvPr/>
        </p:nvSpPr>
        <p:spPr>
          <a:xfrm>
            <a:off x="5025931" y="450988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Oval 145"/>
          <p:cNvSpPr/>
          <p:nvPr/>
        </p:nvSpPr>
        <p:spPr>
          <a:xfrm>
            <a:off x="5777387" y="591464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/>
          <p:cNvSpPr/>
          <p:nvPr/>
        </p:nvSpPr>
        <p:spPr>
          <a:xfrm>
            <a:off x="5564198" y="582527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Oval 147"/>
          <p:cNvSpPr/>
          <p:nvPr/>
        </p:nvSpPr>
        <p:spPr>
          <a:xfrm>
            <a:off x="5707326" y="610015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5485821" y="605605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149"/>
          <p:cNvSpPr/>
          <p:nvPr/>
        </p:nvSpPr>
        <p:spPr>
          <a:xfrm>
            <a:off x="5341683" y="586570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Oval 150"/>
          <p:cNvSpPr/>
          <p:nvPr/>
        </p:nvSpPr>
        <p:spPr>
          <a:xfrm>
            <a:off x="5628949" y="597891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val 151"/>
          <p:cNvSpPr/>
          <p:nvPr/>
        </p:nvSpPr>
        <p:spPr>
          <a:xfrm>
            <a:off x="4749319" y="469437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Oval 152"/>
          <p:cNvSpPr/>
          <p:nvPr/>
        </p:nvSpPr>
        <p:spPr>
          <a:xfrm>
            <a:off x="4536130" y="460500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Oval 153"/>
          <p:cNvSpPr/>
          <p:nvPr/>
        </p:nvSpPr>
        <p:spPr>
          <a:xfrm>
            <a:off x="4679258" y="487988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Oval 154"/>
          <p:cNvSpPr/>
          <p:nvPr/>
        </p:nvSpPr>
        <p:spPr>
          <a:xfrm>
            <a:off x="6693510" y="410486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Oval 155"/>
          <p:cNvSpPr/>
          <p:nvPr/>
        </p:nvSpPr>
        <p:spPr>
          <a:xfrm>
            <a:off x="6487048" y="401991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Oval 156"/>
          <p:cNvSpPr/>
          <p:nvPr/>
        </p:nvSpPr>
        <p:spPr>
          <a:xfrm>
            <a:off x="4600881" y="475864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Oval 157"/>
          <p:cNvSpPr/>
          <p:nvPr/>
        </p:nvSpPr>
        <p:spPr>
          <a:xfrm>
            <a:off x="6032071" y="365943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/>
          <p:cNvSpPr/>
          <p:nvPr/>
        </p:nvSpPr>
        <p:spPr>
          <a:xfrm>
            <a:off x="6065926" y="394926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/>
          <p:cNvSpPr/>
          <p:nvPr/>
        </p:nvSpPr>
        <p:spPr>
          <a:xfrm>
            <a:off x="6624289" y="533124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/>
          <p:cNvSpPr/>
          <p:nvPr/>
        </p:nvSpPr>
        <p:spPr>
          <a:xfrm>
            <a:off x="5338761" y="527959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Oval 161"/>
          <p:cNvSpPr/>
          <p:nvPr/>
        </p:nvSpPr>
        <p:spPr>
          <a:xfrm>
            <a:off x="5785703" y="534942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Oval 162"/>
          <p:cNvSpPr/>
          <p:nvPr/>
        </p:nvSpPr>
        <p:spPr>
          <a:xfrm>
            <a:off x="5469506" y="506269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/>
          <p:cNvSpPr/>
          <p:nvPr/>
        </p:nvSpPr>
        <p:spPr>
          <a:xfrm>
            <a:off x="6454010" y="4972000"/>
            <a:ext cx="184780" cy="1136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/>
          <p:cNvSpPr/>
          <p:nvPr/>
        </p:nvSpPr>
        <p:spPr>
          <a:xfrm>
            <a:off x="5746680" y="5213257"/>
            <a:ext cx="184780" cy="113667"/>
          </a:xfrm>
          <a:prstGeom prst="rect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/>
          <p:cNvSpPr/>
          <p:nvPr/>
        </p:nvSpPr>
        <p:spPr>
          <a:xfrm>
            <a:off x="5508411" y="4442064"/>
            <a:ext cx="184780" cy="113667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/>
          <p:cNvSpPr/>
          <p:nvPr/>
        </p:nvSpPr>
        <p:spPr>
          <a:xfrm>
            <a:off x="6159159" y="3973403"/>
            <a:ext cx="184780" cy="1136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Date Placeholder 168">
            <a:extLst>
              <a:ext uri="{FF2B5EF4-FFF2-40B4-BE49-F238E27FC236}">
                <a16:creationId xmlns:a16="http://schemas.microsoft.com/office/drawing/2014/main" id="{A63AB04C-FE4E-41BF-9E48-45F699D47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697DA-1735-4071-AACB-B658D5D6CBDA}" type="datetime1">
              <a:rPr lang="en-US" smtClean="0"/>
              <a:t>6/6/2019</a:t>
            </a:fld>
            <a:endParaRPr lang="en-US"/>
          </a:p>
        </p:txBody>
      </p:sp>
      <p:sp>
        <p:nvSpPr>
          <p:cNvPr id="170" name="Footer Placeholder 169">
            <a:extLst>
              <a:ext uri="{FF2B5EF4-FFF2-40B4-BE49-F238E27FC236}">
                <a16:creationId xmlns:a16="http://schemas.microsoft.com/office/drawing/2014/main" id="{1D6FC893-A297-45FA-B26B-A227BF61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0192AF4C-1516-4783-8F32-1240ECE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2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FF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8.33333E-7 0.00023 C 0.00273 0.00023 0.00547 0.00023 0.0082 0.00047 C 0.00937 0.0007 0.00885 0.00139 0.0099 0.00186 C 0.01042 0.00232 0.01094 0.00232 0.01146 0.00232 C 0.01172 0.00278 0.01198 0.00324 0.01224 0.00348 C 0.01302 0.00417 0.01445 0.00417 0.01523 0.0044 C 0.01667 0.00533 0.01628 0.0051 0.01862 0.0044 C 0.01927 0.00417 0.02031 0.00348 0.02031 0.00371 L 0.02266 -0.00092 L 0.02357 -0.00231 C 0.0237 -0.00254 0.02383 -0.00324 0.02409 -0.00324 L 0.02487 -0.0037 C 0.02669 -0.00694 0.02383 -0.00185 0.02591 -0.00625 C 0.0263 -0.00671 0.02669 -0.0074 0.02695 -0.0081 L 0.02799 -0.00995 L 0.02995 -0.01319 C 0.03008 -0.01365 0.03034 -0.01389 0.03047 -0.01435 C 0.0306 -0.01481 0.03086 -0.01504 0.03099 -0.01574 C 0.03112 -0.0162 0.03112 -0.01666 0.03125 -0.01713 C 0.03138 -0.01759 0.03164 -0.01782 0.03177 -0.01805 C 0.03242 -0.02176 0.03151 -0.01713 0.03255 -0.02083 C 0.03268 -0.02129 0.03281 -0.02176 0.03294 -0.02245 C 0.03281 -0.02291 0.03268 -0.02639 0.03229 -0.02754 C 0.03216 -0.02801 0.03203 -0.02824 0.03177 -0.02847 C 0.03138 -0.03078 0.03125 -0.0324 0.03021 -0.03426 C 0.02956 -0.03541 0.02891 -0.03634 0.02865 -0.03796 C 0.02825 -0.04004 0.02851 -0.03912 0.02773 -0.04097 C 0.02773 -0.04143 0.0276 -0.04189 0.02747 -0.04236 C 0.02747 -0.04305 0.02747 -0.04375 0.02721 -0.04421 C 0.02708 -0.04467 0.02669 -0.0449 0.02643 -0.04514 C 0.0263 -0.0456 0.02617 -0.04583 0.02591 -0.04606 C 0.02552 -0.04652 0.02513 -0.04676 0.02487 -0.04722 C 0.02461 -0.04745 0.02448 -0.04791 0.02435 -0.04814 C 0.02383 -0.04861 0.02266 -0.04907 0.02266 -0.04884 C 0.02253 -0.04953 0.0224 -0.05 0.02213 -0.05046 C 0.02187 -0.05092 0.02148 -0.05115 0.02109 -0.05139 C 0.02083 -0.05162 0.02057 -0.05208 0.02031 -0.05231 C 0.02005 -0.05277 0.01992 -0.05324 0.01979 -0.0537 C 0.0194 -0.05532 0.01927 -0.05764 0.01927 -0.05902 C 0.01992 -0.06759 0.01914 -0.05856 0.01979 -0.06435 C 0.01992 -0.06527 0.01992 -0.0662 0.02005 -0.06713 C 0.02031 -0.07037 0.02018 -0.06782 0.02057 -0.07152 C 0.0207 -0.07268 0.0207 -0.07384 0.02083 -0.07523 C 0.02096 -0.07731 0.02109 -0.07731 0.02135 -0.07893 C 0.02122 -0.08449 0.02148 -0.08981 0.02109 -0.09514 C 0.02109 -0.09583 0.02044 -0.09606 0.02031 -0.09676 C 0.02005 -0.09745 0.02005 -0.09861 0.01979 -0.09953 C 0.01953 -0.1 0.0194 -0.10046 0.01927 -0.10092 C 0.01875 -0.10185 0.01693 -0.10532 0.01601 -0.10578 C 0.01549 -0.10578 0.0151 -0.10602 0.01471 -0.10625 C 0.01341 -0.10671 0.01419 -0.10671 0.0125 -0.10717 C 0.01133 -0.1074 0.01003 -0.1074 0.00872 -0.10764 C 0.00833 -0.10764 0.00417 -0.10833 0.00365 -0.10856 C 0.00273 -0.10879 0.00195 -0.10926 0.00104 -0.10949 C 0.00052 -0.10972 0.00013 -0.10972 -0.00039 -0.10995 L -0.00247 -0.11088 L -0.00352 -0.11134 C -0.00378 -0.1118 -0.00391 -0.11203 -0.00404 -0.11227 C -0.00508 -0.11365 -0.00508 -0.11296 -0.00599 -0.11435 C -0.00638 -0.11504 -0.00677 -0.11597 -0.00729 -0.11666 C -0.00833 -0.11782 -0.00781 -0.11713 -0.00859 -0.11852 C -0.00885 -0.11967 -0.00885 -0.1206 -0.00938 -0.12152 C -0.00964 -0.12176 -0.01003 -0.12199 -0.01029 -0.12245 C -0.01029 -0.12291 -0.01042 -0.12338 -0.01055 -0.12384 C -0.01068 -0.1243 -0.01094 -0.1243 -0.01107 -0.12477 C -0.0112 -0.12523 -0.01146 -0.12569 -0.01159 -0.12615 C -0.0125 -0.13078 -0.01107 -0.1243 -0.01263 -0.12847 C -0.01289 -0.12916 -0.01276 -0.12986 -0.01289 -0.13055 C -0.01328 -0.13148 -0.01393 -0.13194 -0.01432 -0.13287 C -0.01497 -0.13472 -0.0151 -0.13541 -0.01589 -0.13727 C -0.01602 -0.1375 -0.01628 -0.13773 -0.01641 -0.13819 C -0.01667 -0.13865 -0.01667 -0.13912 -0.01693 -0.13958 C -0.01719 -0.14004 -0.01745 -0.14004 -0.01771 -0.14051 C -0.01875 -0.14189 -0.01771 -0.1412 -0.01914 -0.14189 C -0.01927 -0.14213 -0.0194 -0.14259 -0.01966 -0.14282 C -0.02018 -0.14328 -0.0207 -0.14352 -0.02122 -0.14375 L -0.02201 -0.14421 L -0.02279 -0.14467 L -0.02357 -0.14514 L -0.02357 -0.1449 L -0.02357 -0.14514 " pathEditMode="relative" rAng="0" ptsTypes="AAAAAAAAAAAAAAAAAAAAAAAAAAAAAAAAAAAAA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9" y="-701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5E-6 0.00023 C -0.00065 0.00046 -0.00143 0.00069 -0.00209 0.00139 C -0.00286 0.00208 -0.00351 0.00324 -0.00429 0.00417 C -0.00468 0.00486 -0.00507 0.00555 -0.00559 0.00602 C -0.00598 0.00648 -0.00638 0.00671 -0.00665 0.00694 C -0.00755 0.0081 -0.0069 0.0081 -0.00807 0.00903 C -0.00846 0.00926 -0.00885 0.00926 -0.00937 0.00949 C -0.0108 0.01111 -0.0095 0.00972 -0.01171 0.01088 C -0.01236 0.01111 -0.01289 0.01157 -0.01341 0.0118 L -0.01445 0.01227 C -0.01627 0.01458 -0.01393 0.01204 -0.01653 0.01366 C -0.01692 0.01389 -0.01705 0.01435 -0.01744 0.01458 C -0.02031 0.01736 -0.01796 0.01481 -0.01979 0.01713 C -0.02005 0.01759 -0.02018 0.01805 -0.02031 0.01852 C -0.02044 0.01898 -0.02044 0.01944 -0.02057 0.01991 C -0.0207 0.02037 -0.02096 0.0206 -0.02109 0.02083 C -0.02109 0.02662 -0.02109 0.03217 -0.02083 0.03796 C -0.02083 0.03819 -0.02044 0.04282 -0.02031 0.04329 C -0.02018 0.04398 -0.01979 0.04444 -0.01953 0.04514 C -0.01927 0.04583 -0.01888 0.04629 -0.01848 0.04699 C -0.01835 0.04745 -0.01822 0.04768 -0.01796 0.04792 C -0.01757 0.04838 -0.01718 0.04861 -0.01692 0.04884 C -0.01653 0.0493 -0.01627 0.04954 -0.01601 0.05 C -0.01588 0.05023 -0.01575 0.05069 -0.01549 0.05092 C -0.01523 0.05116 -0.01497 0.05116 -0.01471 0.05139 C -0.01236 0.05555 -0.01549 0.05046 -0.01289 0.05324 C -0.01041 0.05579 -0.0121 0.05532 -0.00989 0.05694 C -0.0095 0.05741 -0.00911 0.05741 -0.00885 0.05764 C -0.00833 0.05787 -0.00729 0.05879 -0.0069 0.05949 C -0.00651 0.06018 -0.00598 0.06111 -0.00559 0.0618 C -0.00533 0.06227 -0.00494 0.06273 -0.00481 0.06319 C -0.00455 0.06366 -0.00442 0.06412 -0.00429 0.06458 C -0.00403 0.06528 -0.00365 0.06551 -0.00351 0.0662 C -0.00325 0.06643 -0.00312 0.06713 -0.00286 0.06759 C -0.00104 0.07199 -0.00247 0.06805 -0.0013 0.07129 C -0.00091 0.07454 -0.0013 0.07222 -0.00052 0.07477 C -0.00026 0.07523 -0.00013 0.07592 5E-6 0.07662 C 0.00014 0.07708 0.00014 0.07754 0.00027 0.07801 C 0.00053 0.07847 0.00079 0.07893 0.00105 0.0794 C 0.00183 0.08356 0.00079 0.07847 0.00196 0.08171 C 0.003 0.08495 0.00131 0.08171 0.00274 0.08426 C 0.00287 0.08472 0.00287 0.08518 0.003 0.08565 C 0.00339 0.08866 0.00352 0.0912 0.003 0.09467 C 0.00274 0.09699 0.00196 0.09722 0.00144 0.09838 C 0.00105 0.09907 0.00079 0.09977 0.00053 0.10046 C 0.0004 0.10162 0.00027 0.10301 5E-6 0.10417 C 5E-6 0.10463 -0.00013 0.10509 -0.00026 0.10555 C -0.00039 0.10625 -0.00065 0.10648 -0.00078 0.10717 C -0.00091 0.10764 -0.00117 0.10833 -0.0013 0.10903 C -0.00247 0.11273 -0.00247 0.11296 -0.00351 0.11528 C -0.00481 0.12245 -0.00455 0.11829 0.00378 0.11759 C 0.00782 0.11713 0.00821 0.11713 0.01185 0.11667 C 0.01342 0.11574 0.01185 0.11643 0.0142 0.11574 C 0.0155 0.11528 0.0155 0.11481 0.01693 0.11458 C 0.01758 0.11458 0.01836 0.11458 0.01915 0.11458 L 0.01915 0.11481 " pathEditMode="relative" rAng="0" ptsTypes="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94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3.75E-6 0.00023 C 0.00065 0.00116 0.00143 0.00278 0.00234 0.0037 C 0.0026 0.00393 0.00286 0.00393 0.00312 0.00417 C 0.00377 0.00532 0.00403 0.00602 0.00481 0.00648 C 0.00494 0.00671 0.00533 0.00671 0.0056 0.00694 C 0.0082 0.00972 0.00612 0.00856 0.00846 0.00949 C 0.00885 0.00995 0.00924 0.01065 0.00963 0.01134 C 0.00976 0.0118 0.00989 0.01227 0.01015 0.01273 C 0.01041 0.01342 0.01119 0.01458 0.01119 0.01481 L 0.01172 0.01759 L 0.01198 0.01898 C 0.01263 0.02685 0.01172 0.01713 0.01302 0.02662 L 0.01354 0.03032 C 0.01367 0.03171 0.0138 0.03287 0.01393 0.03426 C 0.01406 0.03935 0.01393 0.04444 0.01419 0.04954 C 0.01419 0.05 0.01432 0.05069 0.01445 0.05139 C 0.01445 0.05208 0.01458 0.05301 0.01471 0.0537 C 0.01484 0.0544 0.01497 0.05509 0.01523 0.05555 C 0.01523 0.05602 0.01562 0.05926 0.01575 0.05995 C 0.01588 0.06042 0.01614 0.06088 0.01627 0.06134 C 0.0164 0.06296 0.01627 0.06389 0.01705 0.06458 C 0.01731 0.06504 0.01757 0.06504 0.01783 0.06528 C 0.0181 0.06504 0.01849 0.06504 0.01875 0.06458 C 0.01901 0.06412 0.01914 0.06342 0.01927 0.06273 C 0.01953 0.06134 0.01966 0.05995 0.02005 0.05856 C 0.02031 0.05741 0.02057 0.05625 0.02109 0.05509 C 0.02135 0.05463 0.02161 0.05417 0.02187 0.0537 C 0.02213 0.05278 0.022 0.05162 0.02239 0.05092 C 0.02265 0.05046 0.02278 0.05023 0.02291 0.05 C 0.02382 0.04861 0.02382 0.0493 0.02461 0.04745 C 0.025 0.04653 0.02526 0.0456 0.02565 0.04467 C 0.02578 0.04421 0.02604 0.04375 0.02617 0.04329 C 0.0263 0.04282 0.0263 0.04213 0.02643 0.0419 C 0.02682 0.04097 0.02734 0.04028 0.02786 0.03935 C 0.02799 0.03912 0.02812 0.03866 0.02838 0.03842 C 0.0289 0.03796 0.02942 0.0375 0.02994 0.03657 C 0.03007 0.03634 0.0302 0.03588 0.03047 0.03565 C 0.03073 0.03542 0.03099 0.03542 0.03125 0.03518 C 0.03385 0.03287 0.02955 0.03565 0.03372 0.03333 C 0.03398 0.0331 0.03424 0.03287 0.0345 0.03287 L 0.04062 0.03171 L 0.04869 0.03241 C 0.04961 0.03241 0.05052 0.03241 0.05143 0.03287 C 0.05195 0.03287 0.05247 0.03333 0.05299 0.03379 C 0.05377 0.03426 0.05481 0.03403 0.05573 0.03426 C 0.0569 0.03472 0.05755 0.03518 0.05911 0.03518 C 0.0595 0.03518 0.05989 0.03472 0.06028 0.03472 C 0.06015 0.03217 0.06015 0.02963 0.05989 0.02708 C 0.05989 0.02639 0.0595 0.02616 0.05937 0.02569 C 0.05924 0.02523 0.05937 0.02454 0.05911 0.0243 C 0.05885 0.02338 0.05846 0.02292 0.05807 0.02222 L 0.05729 0.02083 C 0.05703 0.02014 0.05703 0.01921 0.05677 0.01852 C 0.05664 0.01805 0.05638 0.01782 0.05625 0.01759 C 0.05599 0.01713 0.05586 0.01667 0.05573 0.0162 C 0.0556 0.01574 0.0556 0.01504 0.05533 0.01458 C 0.05507 0.01389 0.05429 0.01273 0.05429 0.01296 C 0.05403 0.01088 0.05403 0.01134 0.05377 0.00903 C 0.05338 0.00463 0.05377 0.00694 0.05325 0.00417 C 0.05338 1.48148E-6 0.05338 -0.00255 0.05377 -0.00625 C 0.05416 -0.00949 0.0539 -0.00695 0.05455 -0.01019 C 0.05468 -0.01065 0.05481 -0.01134 0.05481 -0.01204 C 0.05507 -0.01296 0.0552 -0.01389 0.05533 -0.01482 C 0.0556 -0.01621 0.05573 -0.01736 0.05599 -0.01875 C 0.05599 -0.01921 0.05625 -0.02176 0.05651 -0.02246 C 0.05664 -0.02292 0.05677 -0.02315 0.05703 -0.02338 C 0.05703 -0.02431 0.05716 -0.02546 0.05729 -0.02639 C 0.05742 -0.02732 0.05768 -0.02824 0.05781 -0.02917 C 0.05794 -0.02963 0.05807 -0.03009 0.05807 -0.03056 L 0.05807 -0.0338 L 0.05807 -0.03357 " pathEditMode="relative" rAng="0" ptsTypes="AAAAAAAAAAAAAAAAAAAAAAAAAAAAAAAAAAAAAAAAAAAAAAAAAAAAAAAAAAAAAAAAAAAAAAAA">
                                      <p:cBhvr>
                                        <p:cTn id="32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4.16667E-7 0.00023 C -0.00078 0.0007 -0.00156 0.00139 -0.00234 0.00232 C -0.00273 0.00278 -0.00312 0.00324 -0.00352 0.00371 C -0.00365 0.00394 -0.00378 0.0044 -0.00404 0.00463 C -0.0043 0.00486 -0.00456 0.00486 -0.00482 0.00509 C -0.00495 0.00556 -0.00508 0.00579 -0.00534 0.00602 C -0.00586 0.00671 -0.00651 0.00718 -0.0069 0.00787 C -0.00807 0.00996 -0.00742 0.00903 -0.00885 0.01042 C -0.00898 0.01065 -0.00911 0.01111 -0.00937 0.01134 C -0.0099 0.01204 -0.01068 0.01273 -0.0112 0.0132 C -0.01172 0.01366 -0.01224 0.01389 -0.01289 0.01412 C -0.01315 0.01458 -0.01354 0.01505 -0.01393 0.01551 C -0.01445 0.01621 -0.0151 0.01667 -0.01549 0.01759 C -0.0168 0.01991 -0.01615 0.01921 -0.01771 0.01991 C -0.01823 0.0206 -0.01888 0.02107 -0.01953 0.02176 C -0.01979 0.02199 -0.02005 0.02269 -0.02031 0.02269 C -0.02096 0.02315 -0.02161 0.02315 -0.02227 0.02315 C -0.02331 0.02361 -0.02357 0.02384 -0.02461 0.02477 C -0.02721 0.02454 -0.02982 0.02454 -0.03242 0.02408 C -0.03346 0.02408 -0.03555 0.02315 -0.03555 0.02338 C -0.0362 0.02269 -0.03685 0.02176 -0.0375 0.02176 C -0.04583 0.02107 -0.04414 0.01945 -0.0474 0.02315 C -0.04753 0.02408 -0.04766 0.02523 -0.04792 0.02616 C -0.0487 0.02894 -0.04831 0.02732 -0.04896 0.03079 C -0.04948 0.04028 -0.04896 0.03218 -0.04948 0.03796 C -0.05 0.04236 -0.04961 0.04005 -0.05013 0.04283 C -0.05013 0.04699 -0.05013 0.05139 -0.05039 0.05556 C -0.05039 0.05602 -0.05078 0.05625 -0.05091 0.05671 C -0.05182 0.05949 -0.05026 0.05671 -0.05169 0.05949 C -0.05195 0.06019 -0.05234 0.06065 -0.05273 0.06134 C -0.05338 0.0625 -0.05404 0.06366 -0.05495 0.06412 C -0.05612 0.06482 -0.05547 0.06458 -0.05677 0.06574 C -0.05937 0.07037 -0.05495 0.06273 -0.05807 0.06713 C -0.05872 0.06783 -0.05911 0.06921 -0.05977 0.06991 C -0.06133 0.07199 -0.06042 0.07083 -0.06237 0.07338 L -0.06315 0.07431 C -0.06341 0.07454 -0.06367 0.075 -0.06406 0.07523 C -0.06458 0.07546 -0.0651 0.0757 -0.06562 0.07616 C -0.06732 0.07755 -0.06641 0.07662 -0.06823 0.07894 L -0.06914 0.07986 C -0.06927 0.08033 -0.0694 0.08102 -0.06966 0.08148 C -0.06979 0.08171 -0.07005 0.08195 -0.07018 0.08241 C -0.07044 0.08287 -0.07044 0.08357 -0.0707 0.08426 C -0.07083 0.08472 -0.07109 0.08519 -0.07122 0.08565 C -0.07174 0.08958 -0.07122 0.08658 -0.072 0.09005 C -0.07253 0.09213 -0.072 0.09074 -0.07279 0.09236 C -0.07383 0.09722 -0.07331 0.09421 -0.07279 0.10533 C -0.07279 0.10579 -0.07279 0.10625 -0.07253 0.10671 C -0.0724 0.10718 -0.072 0.10718 -0.07174 0.10764 C -0.07135 0.10857 -0.07122 0.10996 -0.0707 0.11042 C -0.07031 0.11088 -0.07005 0.11111 -0.06966 0.11134 C -0.06758 0.11273 -0.06953 0.11065 -0.06719 0.11273 C -0.06602 0.11389 -0.06628 0.11482 -0.06484 0.11667 L -0.06367 0.11806 C -0.06367 0.11852 -0.06367 0.11921 -0.06341 0.11945 C -0.06198 0.12315 -0.06263 0.12083 -0.06133 0.12292 C -0.0599 0.125 -0.06055 0.12431 -0.0595 0.12662 C -0.05872 0.12801 -0.05846 0.12847 -0.05755 0.1294 C -0.05742 0.13009 -0.05729 0.13056 -0.05703 0.13102 C -0.0569 0.13125 -0.05547 0.13287 -0.05521 0.13333 C -0.05482 0.13357 -0.05443 0.1338 -0.05404 0.13426 C -0.05365 0.13472 -0.05286 0.13588 -0.05247 0.13658 C -0.05234 0.13704 -0.05221 0.13773 -0.05195 0.1382 C -0.05169 0.13843 -0.05143 0.13866 -0.05117 0.13912 C -0.05091 0.14005 -0.05091 0.14097 -0.05065 0.1419 C -0.04935 0.14514 -0.05 0.14398 -0.04896 0.1456 C -0.04909 0.15 -0.04909 0.1544 -0.04922 0.15857 C -0.04935 0.15949 -0.04961 0.16065 -0.04974 0.16134 C -0.05013 0.16273 -0.05117 0.16505 -0.05169 0.16621 C -0.05182 0.16667 -0.05182 0.16713 -0.05195 0.16759 C -0.05208 0.16806 -0.05234 0.16829 -0.05247 0.16852 C -0.05273 0.16921 -0.05299 0.16991 -0.05325 0.1706 C -0.05352 0.17199 -0.05378 0.17384 -0.0543 0.17523 C -0.05456 0.1757 -0.05469 0.17593 -0.05495 0.17616 C -0.0556 0.18009 -0.05456 0.17477 -0.05599 0.17917 C -0.05651 0.18056 -0.05664 0.18264 -0.05729 0.1838 C -0.0582 0.18542 -0.05768 0.18449 -0.05885 0.18727 C -0.05898 0.18773 -0.0595 0.18843 -0.05911 0.18866 C -0.05846 0.18889 -0.05469 0.18796 -0.05352 0.18773 C -0.05104 0.18542 -0.05325 0.18704 -0.04818 0.18611 C -0.04779 0.18611 -0.04753 0.18588 -0.04713 0.18565 C -0.04609 0.18542 -0.04088 0.18496 -0.0401 0.18472 C -0.03711 0.18519 -0.03411 0.18542 -0.03099 0.18565 C -0.02956 0.18588 -0.03034 0.18634 -0.02891 0.18727 C -0.02838 0.1875 -0.02786 0.1875 -0.02734 0.18773 C -0.02708 0.18796 -0.02682 0.18843 -0.02656 0.18866 C -0.02565 0.18912 -0.02474 0.18958 -0.02383 0.19005 C -0.02357 0.19028 -0.02331 0.19028 -0.02305 0.19051 C -0.02292 0.19097 -0.02292 0.19144 -0.02279 0.1919 C -0.02253 0.19283 -0.02213 0.19352 -0.022 0.19421 C -0.02174 0.19514 -0.02148 0.19908 -0.02135 0.19954 C -0.02135 0.20023 -0.02109 0.20093 -0.02083 0.20139 C -0.02083 0.20347 -0.02083 0.20533 -0.02057 0.20718 C -0.02057 0.20787 -0.02018 0.20833 -0.02005 0.20903 C -0.01979 0.21204 -0.01979 0.21482 -0.01953 0.21759 C -0.01914 0.22107 -0.0194 0.21921 -0.01901 0.22292 C -0.01888 0.22477 -0.01888 0.22685 -0.01875 0.22871 C -0.01862 0.22963 -0.01823 0.23056 -0.01823 0.23148 C -0.01784 0.23496 -0.0181 0.23333 -0.01771 0.23588 C -0.01745 0.24074 -0.01862 0.24306 -0.01602 0.24306 C -0.01575 0.24306 -0.01549 0.24259 -0.01523 0.24236 C -0.01497 0.2419 -0.01471 0.24144 -0.01445 0.24097 C -0.01419 0.24074 -0.0138 0.24097 -0.01367 0.24051 C -0.01328 0.24005 -0.01315 0.23935 -0.01289 0.23866 C -0.01224 0.23542 -0.01302 0.23935 -0.01172 0.23542 C -0.01159 0.23496 -0.01159 0.23426 -0.01146 0.2338 C -0.0112 0.23264 -0.01081 0.23148 -0.01042 0.23009 C -0.01029 0.22963 -0.01029 0.22917 -0.01016 0.22871 C -0.01003 0.22801 -0.00977 0.22732 -0.00963 0.22685 C -0.00937 0.22523 -0.00937 0.22361 -0.00885 0.22246 C -0.00859 0.22199 -0.0082 0.22153 -0.00807 0.22107 C -0.00768 0.22014 -0.00742 0.21829 -0.0069 0.21759 C -0.00586 0.21597 -0.00547 0.21621 -0.00404 0.21574 C -0.00378 0.21551 -0.00352 0.21505 -0.00325 0.21482 C -0.00273 0.21435 -0.00234 0.21412 -0.00182 0.21389 C -0.0013 0.21343 -0.00052 0.2132 -4.16667E-7 0.21296 C 0.00104 0.2125 0.00221 0.21227 0.00326 0.21204 C 0.00365 0.21181 0.00391 0.21158 0.0043 0.21158 C 0.00742 0.21158 0.01055 0.21158 0.01367 0.21204 C 0.01458 0.21204 0.0155 0.2125 0.01641 0.21296 C 0.01667 0.21296 0.01706 0.2132 0.01745 0.21343 C 0.0181 0.21389 0.01862 0.21435 0.01927 0.21482 C 0.01966 0.21505 0.02005 0.21505 0.02044 0.21528 C 0.0207 0.21551 0.02096 0.21551 0.02122 0.21574 C 0.02253 0.21551 0.02383 0.21574 0.02526 0.21528 C 0.02539 0.21528 0.02578 0.21482 0.02578 0.21435 C 0.02578 0.21042 0.02617 0.20602 0.02526 0.20232 C 0.02487 0.20139 0.02448 0.20023 0.02435 0.19908 C 0.02383 0.19421 0.02422 0.19421 0.02331 0.19051 C 0.02318 0.18982 0.02292 0.18889 0.02279 0.1882 C 0.02266 0.18773 0.02266 0.18704 0.02253 0.18681 C 0.02227 0.18611 0.02201 0.18542 0.02175 0.18472 C 0.02122 0.18357 0.02122 0.18287 0.02096 0.18148 C 0.02031 0.17546 0.02096 0.18079 0.02044 0.17708 C 0.02018 0.17593 0.01979 0.17338 0.01979 0.17361 C 0.01992 0.17153 0.01966 0.16111 0.0207 0.15718 C 0.02083 0.15648 0.02122 0.15625 0.02148 0.15579 C 0.02227 0.15162 0.02109 0.15671 0.02227 0.15324 C 0.02331 0.15023 0.02175 0.15347 0.02305 0.15093 C 0.02318 0.14977 0.02344 0.14838 0.02357 0.14722 L 0.02409 0.14283 L 0.02409 0.14306 L 0.02409 0.14283 " pathEditMode="relative" rAng="0" ptsTypes="AAAAAAAAAAAAAAAAAAAAAAAAAAAAAAAAAAAAAAAAAAAAAAAAAAAAAAAAAAAAAAAAAAAAAAAAAAAAAAAAAAAAAAAAAAAAAAAAAAAAAAAAAAAAAAAAAAAAAAAAAAAAAAAAAAAAAAAAAAAAAAAA">
                                      <p:cBhvr>
                                        <p:cTn id="50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3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4" grpId="1" animBg="1"/>
      <p:bldP spid="164" grpId="2" animBg="1"/>
      <p:bldP spid="165" grpId="0" animBg="1"/>
      <p:bldP spid="165" grpId="1" animBg="1"/>
      <p:bldP spid="165" grpId="2" animBg="1"/>
      <p:bldP spid="166" grpId="0" animBg="1"/>
      <p:bldP spid="166" grpId="1" animBg="1"/>
      <p:bldP spid="166" grpId="2" animBg="1"/>
      <p:bldP spid="167" grpId="0" animBg="1"/>
      <p:bldP spid="16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90" y="3514311"/>
            <a:ext cx="1720839" cy="17889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PHÁT TÁN THÔNG TIN BIÊN HỐ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342900" lvl="1" indent="-34290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 err="1"/>
              <a:t>Chỉ</a:t>
            </a:r>
            <a:r>
              <a:rPr lang="en-US" sz="2200" dirty="0"/>
              <a:t> </a:t>
            </a:r>
            <a:r>
              <a:rPr lang="en-US" sz="2200" dirty="0" err="1"/>
              <a:t>những</a:t>
            </a:r>
            <a:r>
              <a:rPr lang="en-US" sz="2200" dirty="0"/>
              <a:t> node </a:t>
            </a:r>
            <a:r>
              <a:rPr lang="en-US" sz="2200" dirty="0" err="1"/>
              <a:t>nằm</a:t>
            </a:r>
            <a:r>
              <a:rPr lang="en-US" sz="2200" dirty="0"/>
              <a:t> </a:t>
            </a:r>
            <a:r>
              <a:rPr lang="en-US" sz="2200" dirty="0" err="1"/>
              <a:t>trong</a:t>
            </a:r>
            <a:r>
              <a:rPr lang="en-US" sz="2200" dirty="0"/>
              <a:t> bao </a:t>
            </a:r>
            <a:r>
              <a:rPr lang="en-US" sz="2200" dirty="0" err="1"/>
              <a:t>lồi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hố</a:t>
            </a:r>
            <a:r>
              <a:rPr lang="en-US" sz="2200" dirty="0"/>
              <a:t> </a:t>
            </a:r>
            <a:r>
              <a:rPr lang="en-US" sz="2200" dirty="0" err="1"/>
              <a:t>mới</a:t>
            </a:r>
            <a:r>
              <a:rPr lang="en-US" sz="2200" dirty="0"/>
              <a:t> </a:t>
            </a:r>
            <a:r>
              <a:rPr lang="en-US" sz="2200" dirty="0" err="1"/>
              <a:t>nhận</a:t>
            </a:r>
            <a:r>
              <a:rPr lang="en-US" sz="2200" dirty="0"/>
              <a:t> đ</a:t>
            </a:r>
            <a:r>
              <a:rPr lang="vi-VN" sz="2200" dirty="0"/>
              <a:t>ư</a:t>
            </a:r>
            <a:r>
              <a:rPr lang="en-US" sz="2200" dirty="0" err="1"/>
              <a:t>ợc</a:t>
            </a:r>
            <a:r>
              <a:rPr lang="en-US" sz="2200" dirty="0"/>
              <a:t> </a:t>
            </a:r>
            <a:r>
              <a:rPr lang="en-US" sz="2200" dirty="0" err="1"/>
              <a:t>thông</a:t>
            </a:r>
            <a:r>
              <a:rPr lang="en-US" sz="2200" dirty="0"/>
              <a:t> tin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hố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i="1" dirty="0">
                <a:sym typeface="Wingdings" panose="05000000000000000000" pitchFamily="2" charset="2"/>
              </a:rPr>
              <a:t>Potential Stuck Node</a:t>
            </a:r>
            <a:r>
              <a:rPr lang="en-US" b="1" dirty="0"/>
              <a:t> </a:t>
            </a: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647217" y="4263399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686405" y="4061235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912828" y="3982858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873639" y="4414555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991205" y="4566955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4834451" y="4782804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996698" y="3680989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5296005" y="3720177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5143605" y="4759787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5279104" y="4872999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5374382" y="5217337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5575924" y="3525416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5795504" y="3747727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6093462" y="3826104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6093462" y="4139612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273630" y="4387005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5834692" y="4540649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5802240" y="4780135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095844" y="4579837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876157" y="5028329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497547" y="5028329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654301" y="4975455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4717277" y="4503925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4504088" y="441455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4647216" y="468943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5004626" y="4954171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5210671" y="5035343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4686405" y="496381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4322935" y="496612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4425711" y="464533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4504088" y="485841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6011122" y="4755254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6252614" y="4683149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6132650" y="494494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5646861" y="5164547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6050310" y="517814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4281573" y="445498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4800007" y="3884300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/>
          <p:cNvSpPr/>
          <p:nvPr/>
        </p:nvSpPr>
        <p:spPr>
          <a:xfrm>
            <a:off x="4425711" y="421798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/>
          <p:cNvSpPr/>
          <p:nvPr/>
        </p:nvSpPr>
        <p:spPr>
          <a:xfrm>
            <a:off x="4543276" y="402204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Oval 45"/>
          <p:cNvSpPr/>
          <p:nvPr/>
        </p:nvSpPr>
        <p:spPr>
          <a:xfrm>
            <a:off x="4568839" y="456819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/>
          <p:cNvSpPr/>
          <p:nvPr/>
        </p:nvSpPr>
        <p:spPr>
          <a:xfrm>
            <a:off x="6273630" y="4106695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6412855" y="453078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6312818" y="487282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4266663" y="379279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4053474" y="370341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4196602" y="397830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4235791" y="425268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3975097" y="393419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4053474" y="414727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4266663" y="349395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4118225" y="385706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6455656" y="346238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6242467" y="337301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6385595" y="364789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/>
          <p:cNvSpPr/>
          <p:nvPr/>
        </p:nvSpPr>
        <p:spPr>
          <a:xfrm>
            <a:off x="6504116" y="413047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/>
          <p:cNvSpPr/>
          <p:nvPr/>
        </p:nvSpPr>
        <p:spPr>
          <a:xfrm>
            <a:off x="6164090" y="360379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/>
          <p:cNvSpPr/>
          <p:nvPr/>
        </p:nvSpPr>
        <p:spPr>
          <a:xfrm>
            <a:off x="6242467" y="381687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Oval 63"/>
          <p:cNvSpPr/>
          <p:nvPr/>
        </p:nvSpPr>
        <p:spPr>
          <a:xfrm>
            <a:off x="6019952" y="341344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Oval 64"/>
          <p:cNvSpPr/>
          <p:nvPr/>
        </p:nvSpPr>
        <p:spPr>
          <a:xfrm>
            <a:off x="6307218" y="352665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Oval 65"/>
          <p:cNvSpPr/>
          <p:nvPr/>
        </p:nvSpPr>
        <p:spPr>
          <a:xfrm>
            <a:off x="4730902" y="368932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Oval 66"/>
          <p:cNvSpPr/>
          <p:nvPr/>
        </p:nvSpPr>
        <p:spPr>
          <a:xfrm>
            <a:off x="4517713" y="359995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/>
          <p:cNvSpPr/>
          <p:nvPr/>
        </p:nvSpPr>
        <p:spPr>
          <a:xfrm>
            <a:off x="4660841" y="387484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/>
          <p:cNvSpPr/>
          <p:nvPr/>
        </p:nvSpPr>
        <p:spPr>
          <a:xfrm>
            <a:off x="4439336" y="383073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/>
          <p:cNvSpPr/>
          <p:nvPr/>
        </p:nvSpPr>
        <p:spPr>
          <a:xfrm>
            <a:off x="4295198" y="364039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/>
          <p:cNvSpPr/>
          <p:nvPr/>
        </p:nvSpPr>
        <p:spPr>
          <a:xfrm>
            <a:off x="4582464" y="375360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/>
          <p:cNvSpPr/>
          <p:nvPr/>
        </p:nvSpPr>
        <p:spPr>
          <a:xfrm>
            <a:off x="5331231" y="337187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Oval 72"/>
          <p:cNvSpPr/>
          <p:nvPr/>
        </p:nvSpPr>
        <p:spPr>
          <a:xfrm>
            <a:off x="5118042" y="328250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Oval 73"/>
          <p:cNvSpPr/>
          <p:nvPr/>
        </p:nvSpPr>
        <p:spPr>
          <a:xfrm>
            <a:off x="5261170" y="3569027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Oval 74"/>
          <p:cNvSpPr/>
          <p:nvPr/>
        </p:nvSpPr>
        <p:spPr>
          <a:xfrm>
            <a:off x="5039665" y="352492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/>
          <p:cNvSpPr/>
          <p:nvPr/>
        </p:nvSpPr>
        <p:spPr>
          <a:xfrm>
            <a:off x="4895527" y="332293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Oval 76"/>
          <p:cNvSpPr/>
          <p:nvPr/>
        </p:nvSpPr>
        <p:spPr>
          <a:xfrm>
            <a:off x="5182793" y="344778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Oval 77"/>
          <p:cNvSpPr/>
          <p:nvPr/>
        </p:nvSpPr>
        <p:spPr>
          <a:xfrm>
            <a:off x="4948445" y="342361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Oval 78"/>
          <p:cNvSpPr/>
          <p:nvPr/>
        </p:nvSpPr>
        <p:spPr>
          <a:xfrm>
            <a:off x="4735256" y="332260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Oval 79"/>
          <p:cNvSpPr/>
          <p:nvPr/>
        </p:nvSpPr>
        <p:spPr>
          <a:xfrm>
            <a:off x="4878384" y="359749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Oval 80"/>
          <p:cNvSpPr/>
          <p:nvPr/>
        </p:nvSpPr>
        <p:spPr>
          <a:xfrm>
            <a:off x="4656879" y="355338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Oval 81"/>
          <p:cNvSpPr/>
          <p:nvPr/>
        </p:nvSpPr>
        <p:spPr>
          <a:xfrm>
            <a:off x="4512741" y="336304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/>
          <p:cNvSpPr/>
          <p:nvPr/>
        </p:nvSpPr>
        <p:spPr>
          <a:xfrm>
            <a:off x="4800007" y="347625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Oval 83"/>
          <p:cNvSpPr/>
          <p:nvPr/>
        </p:nvSpPr>
        <p:spPr>
          <a:xfrm>
            <a:off x="5946218" y="326841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l 84"/>
          <p:cNvSpPr/>
          <p:nvPr/>
        </p:nvSpPr>
        <p:spPr>
          <a:xfrm>
            <a:off x="5733029" y="317904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Oval 85"/>
          <p:cNvSpPr/>
          <p:nvPr/>
        </p:nvSpPr>
        <p:spPr>
          <a:xfrm>
            <a:off x="5876157" y="345392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/>
          <p:cNvSpPr/>
          <p:nvPr/>
        </p:nvSpPr>
        <p:spPr>
          <a:xfrm>
            <a:off x="5654652" y="340982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/>
          <p:cNvSpPr/>
          <p:nvPr/>
        </p:nvSpPr>
        <p:spPr>
          <a:xfrm>
            <a:off x="5497547" y="333144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/>
          <p:cNvSpPr/>
          <p:nvPr/>
        </p:nvSpPr>
        <p:spPr>
          <a:xfrm>
            <a:off x="5797780" y="333268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val 89"/>
          <p:cNvSpPr/>
          <p:nvPr/>
        </p:nvSpPr>
        <p:spPr>
          <a:xfrm>
            <a:off x="5066759" y="5088635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Oval 90"/>
          <p:cNvSpPr/>
          <p:nvPr/>
        </p:nvSpPr>
        <p:spPr>
          <a:xfrm>
            <a:off x="4853570" y="499926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Oval 91"/>
          <p:cNvSpPr/>
          <p:nvPr/>
        </p:nvSpPr>
        <p:spPr>
          <a:xfrm>
            <a:off x="4996698" y="527414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Oval 92"/>
          <p:cNvSpPr/>
          <p:nvPr/>
        </p:nvSpPr>
        <p:spPr>
          <a:xfrm>
            <a:off x="4775193" y="523004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>
            <a:off x="4631055" y="503969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/>
          <p:cNvSpPr/>
          <p:nvPr/>
        </p:nvSpPr>
        <p:spPr>
          <a:xfrm>
            <a:off x="4918321" y="515290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/>
          <p:cNvSpPr/>
          <p:nvPr/>
        </p:nvSpPr>
        <p:spPr>
          <a:xfrm>
            <a:off x="6784236" y="409526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Oval 96"/>
          <p:cNvSpPr/>
          <p:nvPr/>
        </p:nvSpPr>
        <p:spPr>
          <a:xfrm>
            <a:off x="6571047" y="400589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Oval 97"/>
          <p:cNvSpPr/>
          <p:nvPr/>
        </p:nvSpPr>
        <p:spPr>
          <a:xfrm>
            <a:off x="6567215" y="438700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Oval 98"/>
          <p:cNvSpPr/>
          <p:nvPr/>
        </p:nvSpPr>
        <p:spPr>
          <a:xfrm>
            <a:off x="6384220" y="427968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Oval 99"/>
          <p:cNvSpPr/>
          <p:nvPr/>
        </p:nvSpPr>
        <p:spPr>
          <a:xfrm>
            <a:off x="6321105" y="394790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Oval 100"/>
          <p:cNvSpPr/>
          <p:nvPr/>
        </p:nvSpPr>
        <p:spPr>
          <a:xfrm>
            <a:off x="6635798" y="415953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Oval 101"/>
          <p:cNvSpPr/>
          <p:nvPr/>
        </p:nvSpPr>
        <p:spPr>
          <a:xfrm>
            <a:off x="4305852" y="462024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Oval 102"/>
          <p:cNvSpPr/>
          <p:nvPr/>
        </p:nvSpPr>
        <p:spPr>
          <a:xfrm>
            <a:off x="4092663" y="453087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Oval 103"/>
          <p:cNvSpPr/>
          <p:nvPr/>
        </p:nvSpPr>
        <p:spPr>
          <a:xfrm>
            <a:off x="4235791" y="480575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Oval 104"/>
          <p:cNvSpPr/>
          <p:nvPr/>
        </p:nvSpPr>
        <p:spPr>
          <a:xfrm>
            <a:off x="4014286" y="476165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Oval 105"/>
          <p:cNvSpPr/>
          <p:nvPr/>
        </p:nvSpPr>
        <p:spPr>
          <a:xfrm>
            <a:off x="3870148" y="457130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/>
          <p:cNvSpPr/>
          <p:nvPr/>
        </p:nvSpPr>
        <p:spPr>
          <a:xfrm>
            <a:off x="4157414" y="468452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/>
          <p:cNvSpPr/>
          <p:nvPr/>
        </p:nvSpPr>
        <p:spPr>
          <a:xfrm>
            <a:off x="6759084" y="434389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/>
          <p:cNvSpPr/>
          <p:nvPr/>
        </p:nvSpPr>
        <p:spPr>
          <a:xfrm>
            <a:off x="6582493" y="458046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/>
          <p:cNvSpPr/>
          <p:nvPr/>
        </p:nvSpPr>
        <p:spPr>
          <a:xfrm>
            <a:off x="6784236" y="460915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Oval 110"/>
          <p:cNvSpPr/>
          <p:nvPr/>
        </p:nvSpPr>
        <p:spPr>
          <a:xfrm>
            <a:off x="6504116" y="481123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Oval 111"/>
          <p:cNvSpPr/>
          <p:nvPr/>
        </p:nvSpPr>
        <p:spPr>
          <a:xfrm>
            <a:off x="6359978" y="462089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6647244" y="473410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/>
          <p:cNvSpPr/>
          <p:nvPr/>
        </p:nvSpPr>
        <p:spPr>
          <a:xfrm>
            <a:off x="6678117" y="494135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/>
          <p:cNvSpPr/>
          <p:nvPr/>
        </p:nvSpPr>
        <p:spPr>
          <a:xfrm>
            <a:off x="6464928" y="501090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/>
          <p:cNvSpPr/>
          <p:nvPr/>
        </p:nvSpPr>
        <p:spPr>
          <a:xfrm>
            <a:off x="6174237" y="529624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/>
          <p:cNvSpPr/>
          <p:nvPr/>
        </p:nvSpPr>
        <p:spPr>
          <a:xfrm>
            <a:off x="6386551" y="524168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/>
          <p:cNvSpPr/>
          <p:nvPr/>
        </p:nvSpPr>
        <p:spPr>
          <a:xfrm>
            <a:off x="6242413" y="505133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/>
          <p:cNvSpPr/>
          <p:nvPr/>
        </p:nvSpPr>
        <p:spPr>
          <a:xfrm>
            <a:off x="6529679" y="516454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/>
          <p:cNvSpPr/>
          <p:nvPr/>
        </p:nvSpPr>
        <p:spPr>
          <a:xfrm>
            <a:off x="5989866" y="534517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Oval 120"/>
          <p:cNvSpPr/>
          <p:nvPr/>
        </p:nvSpPr>
        <p:spPr>
          <a:xfrm>
            <a:off x="5776677" y="525580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Oval 121"/>
          <p:cNvSpPr/>
          <p:nvPr/>
        </p:nvSpPr>
        <p:spPr>
          <a:xfrm>
            <a:off x="5919805" y="553069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Oval 122"/>
          <p:cNvSpPr/>
          <p:nvPr/>
        </p:nvSpPr>
        <p:spPr>
          <a:xfrm>
            <a:off x="5698300" y="548658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Oval 123"/>
          <p:cNvSpPr/>
          <p:nvPr/>
        </p:nvSpPr>
        <p:spPr>
          <a:xfrm>
            <a:off x="5554162" y="529624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Oval 124"/>
          <p:cNvSpPr/>
          <p:nvPr/>
        </p:nvSpPr>
        <p:spPr>
          <a:xfrm>
            <a:off x="5841428" y="540945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Oval 125"/>
          <p:cNvSpPr/>
          <p:nvPr/>
        </p:nvSpPr>
        <p:spPr>
          <a:xfrm>
            <a:off x="5553716" y="539259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Oval 126"/>
          <p:cNvSpPr/>
          <p:nvPr/>
        </p:nvSpPr>
        <p:spPr>
          <a:xfrm>
            <a:off x="5340527" y="530322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/>
          <p:cNvSpPr/>
          <p:nvPr/>
        </p:nvSpPr>
        <p:spPr>
          <a:xfrm>
            <a:off x="5483655" y="557811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Oval 128"/>
          <p:cNvSpPr/>
          <p:nvPr/>
        </p:nvSpPr>
        <p:spPr>
          <a:xfrm>
            <a:off x="5262150" y="552236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Oval 129"/>
          <p:cNvSpPr/>
          <p:nvPr/>
        </p:nvSpPr>
        <p:spPr>
          <a:xfrm>
            <a:off x="5118012" y="533202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Oval 130"/>
          <p:cNvSpPr/>
          <p:nvPr/>
        </p:nvSpPr>
        <p:spPr>
          <a:xfrm>
            <a:off x="5405278" y="545687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Oval 131"/>
          <p:cNvSpPr/>
          <p:nvPr/>
        </p:nvSpPr>
        <p:spPr>
          <a:xfrm>
            <a:off x="6756494" y="371678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Oval 132"/>
          <p:cNvSpPr/>
          <p:nvPr/>
        </p:nvSpPr>
        <p:spPr>
          <a:xfrm>
            <a:off x="6543305" y="362741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Oval 133"/>
          <p:cNvSpPr/>
          <p:nvPr/>
        </p:nvSpPr>
        <p:spPr>
          <a:xfrm>
            <a:off x="6686433" y="390229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Oval 134"/>
          <p:cNvSpPr/>
          <p:nvPr/>
        </p:nvSpPr>
        <p:spPr>
          <a:xfrm>
            <a:off x="6464928" y="385819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Oval 135"/>
          <p:cNvSpPr/>
          <p:nvPr/>
        </p:nvSpPr>
        <p:spPr>
          <a:xfrm>
            <a:off x="6320790" y="366784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Oval 136"/>
          <p:cNvSpPr/>
          <p:nvPr/>
        </p:nvSpPr>
        <p:spPr>
          <a:xfrm>
            <a:off x="6608056" y="378105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Oval 137"/>
          <p:cNvSpPr/>
          <p:nvPr/>
        </p:nvSpPr>
        <p:spPr>
          <a:xfrm>
            <a:off x="4692878" y="513149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Oval 138"/>
          <p:cNvSpPr/>
          <p:nvPr/>
        </p:nvSpPr>
        <p:spPr>
          <a:xfrm>
            <a:off x="4479689" y="504212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Oval 139"/>
          <p:cNvSpPr/>
          <p:nvPr/>
        </p:nvSpPr>
        <p:spPr>
          <a:xfrm>
            <a:off x="4622817" y="531700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Oval 140"/>
          <p:cNvSpPr/>
          <p:nvPr/>
        </p:nvSpPr>
        <p:spPr>
          <a:xfrm>
            <a:off x="4401312" y="527290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Oval 141"/>
          <p:cNvSpPr/>
          <p:nvPr/>
        </p:nvSpPr>
        <p:spPr>
          <a:xfrm>
            <a:off x="4257174" y="508255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Oval 142"/>
          <p:cNvSpPr/>
          <p:nvPr/>
        </p:nvSpPr>
        <p:spPr>
          <a:xfrm>
            <a:off x="4373575" y="405457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Oval 143"/>
          <p:cNvSpPr/>
          <p:nvPr/>
        </p:nvSpPr>
        <p:spPr>
          <a:xfrm>
            <a:off x="5125031" y="545933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Oval 144"/>
          <p:cNvSpPr/>
          <p:nvPr/>
        </p:nvSpPr>
        <p:spPr>
          <a:xfrm>
            <a:off x="4911842" y="536996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Oval 145"/>
          <p:cNvSpPr/>
          <p:nvPr/>
        </p:nvSpPr>
        <p:spPr>
          <a:xfrm>
            <a:off x="5054970" y="564484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Oval 146"/>
          <p:cNvSpPr/>
          <p:nvPr/>
        </p:nvSpPr>
        <p:spPr>
          <a:xfrm>
            <a:off x="4833465" y="560074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Oval 147"/>
          <p:cNvSpPr/>
          <p:nvPr/>
        </p:nvSpPr>
        <p:spPr>
          <a:xfrm>
            <a:off x="4689327" y="541039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Oval 148"/>
          <p:cNvSpPr/>
          <p:nvPr/>
        </p:nvSpPr>
        <p:spPr>
          <a:xfrm>
            <a:off x="4976593" y="552361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Oval 149"/>
          <p:cNvSpPr/>
          <p:nvPr/>
        </p:nvSpPr>
        <p:spPr>
          <a:xfrm>
            <a:off x="4096963" y="423906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Oval 150"/>
          <p:cNvSpPr/>
          <p:nvPr/>
        </p:nvSpPr>
        <p:spPr>
          <a:xfrm>
            <a:off x="3883774" y="414969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val 151"/>
          <p:cNvSpPr/>
          <p:nvPr/>
        </p:nvSpPr>
        <p:spPr>
          <a:xfrm>
            <a:off x="4026902" y="442457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Oval 152"/>
          <p:cNvSpPr/>
          <p:nvPr/>
        </p:nvSpPr>
        <p:spPr>
          <a:xfrm>
            <a:off x="6041154" y="364955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Oval 153"/>
          <p:cNvSpPr/>
          <p:nvPr/>
        </p:nvSpPr>
        <p:spPr>
          <a:xfrm>
            <a:off x="5834692" y="3564604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Oval 154"/>
          <p:cNvSpPr/>
          <p:nvPr/>
        </p:nvSpPr>
        <p:spPr>
          <a:xfrm>
            <a:off x="3948525" y="430333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Oval 155"/>
          <p:cNvSpPr/>
          <p:nvPr/>
        </p:nvSpPr>
        <p:spPr>
          <a:xfrm>
            <a:off x="5379715" y="320412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Oval 156"/>
          <p:cNvSpPr/>
          <p:nvPr/>
        </p:nvSpPr>
        <p:spPr>
          <a:xfrm>
            <a:off x="5413570" y="3493958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Oval 157"/>
          <p:cNvSpPr/>
          <p:nvPr/>
        </p:nvSpPr>
        <p:spPr>
          <a:xfrm>
            <a:off x="5971933" y="4887577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/>
          <p:cNvSpPr/>
          <p:nvPr/>
        </p:nvSpPr>
        <p:spPr>
          <a:xfrm>
            <a:off x="4686405" y="482428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/>
          <p:cNvSpPr/>
          <p:nvPr/>
        </p:nvSpPr>
        <p:spPr>
          <a:xfrm>
            <a:off x="5133347" y="4894121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/>
          <p:cNvSpPr/>
          <p:nvPr/>
        </p:nvSpPr>
        <p:spPr>
          <a:xfrm>
            <a:off x="4817150" y="4607386"/>
            <a:ext cx="78377" cy="7837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7145E1AA-E806-7849-9467-9C5F890B2D32}"/>
              </a:ext>
            </a:extLst>
          </p:cNvPr>
          <p:cNvSpPr/>
          <p:nvPr/>
        </p:nvSpPr>
        <p:spPr>
          <a:xfrm>
            <a:off x="6365506" y="335293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301D922-1D0E-9448-ABE2-9C5E9463F345}"/>
              </a:ext>
            </a:extLst>
          </p:cNvPr>
          <p:cNvSpPr/>
          <p:nvPr/>
        </p:nvSpPr>
        <p:spPr>
          <a:xfrm>
            <a:off x="6482636" y="332173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9B822B86-865E-1C41-9EB2-B18B465C363E}"/>
              </a:ext>
            </a:extLst>
          </p:cNvPr>
          <p:cNvSpPr/>
          <p:nvPr/>
        </p:nvSpPr>
        <p:spPr>
          <a:xfrm>
            <a:off x="6717305" y="360986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9DE3750E-E6C4-5642-8622-B8DAEB9C94EE}"/>
              </a:ext>
            </a:extLst>
          </p:cNvPr>
          <p:cNvSpPr/>
          <p:nvPr/>
        </p:nvSpPr>
        <p:spPr>
          <a:xfrm>
            <a:off x="6635094" y="349311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75F1D51B-E73A-4C43-8606-C99347FBE104}"/>
              </a:ext>
            </a:extLst>
          </p:cNvPr>
          <p:cNvSpPr/>
          <p:nvPr/>
        </p:nvSpPr>
        <p:spPr>
          <a:xfrm>
            <a:off x="5845661" y="305663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4010FE98-9689-C94C-989C-CA931507E713}"/>
              </a:ext>
            </a:extLst>
          </p:cNvPr>
          <p:cNvSpPr/>
          <p:nvPr/>
        </p:nvSpPr>
        <p:spPr>
          <a:xfrm>
            <a:off x="6114220" y="319734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479F2B0D-4855-F848-8C96-686F34AC0D8E}"/>
              </a:ext>
            </a:extLst>
          </p:cNvPr>
          <p:cNvSpPr/>
          <p:nvPr/>
        </p:nvSpPr>
        <p:spPr>
          <a:xfrm>
            <a:off x="5964912" y="2952206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F3CFB20A-FB0D-7D4B-9601-7057FDE865F4}"/>
              </a:ext>
            </a:extLst>
          </p:cNvPr>
          <p:cNvSpPr/>
          <p:nvPr/>
        </p:nvSpPr>
        <p:spPr>
          <a:xfrm>
            <a:off x="5407128" y="296135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3238F766-2DAF-EB49-86CB-3DF03DD2B425}"/>
              </a:ext>
            </a:extLst>
          </p:cNvPr>
          <p:cNvSpPr/>
          <p:nvPr/>
        </p:nvSpPr>
        <p:spPr>
          <a:xfrm>
            <a:off x="6869411" y="393126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973314A-6781-8A4F-913C-264066D7E771}"/>
              </a:ext>
            </a:extLst>
          </p:cNvPr>
          <p:cNvSpPr/>
          <p:nvPr/>
        </p:nvSpPr>
        <p:spPr>
          <a:xfrm>
            <a:off x="7007328" y="399462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5A804AEF-D045-A64D-A4F9-3EA9E17E5F25}"/>
              </a:ext>
            </a:extLst>
          </p:cNvPr>
          <p:cNvSpPr/>
          <p:nvPr/>
        </p:nvSpPr>
        <p:spPr>
          <a:xfrm>
            <a:off x="4795346" y="303569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2E31401-E51B-A047-8327-76C63BE2DFFB}"/>
              </a:ext>
            </a:extLst>
          </p:cNvPr>
          <p:cNvSpPr/>
          <p:nvPr/>
        </p:nvSpPr>
        <p:spPr>
          <a:xfrm>
            <a:off x="4502199" y="5178149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6C2BDE7D-7FA8-9845-A8A7-9918503D9B49}"/>
              </a:ext>
            </a:extLst>
          </p:cNvPr>
          <p:cNvSpPr/>
          <p:nvPr/>
        </p:nvSpPr>
        <p:spPr>
          <a:xfrm>
            <a:off x="5776677" y="566427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0A6F28EE-E889-3246-93CB-8875DEAE6C88}"/>
              </a:ext>
            </a:extLst>
          </p:cNvPr>
          <p:cNvSpPr/>
          <p:nvPr/>
        </p:nvSpPr>
        <p:spPr>
          <a:xfrm>
            <a:off x="4478524" y="545029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221CC92-BADA-5145-A618-051A6F73D0DB}"/>
              </a:ext>
            </a:extLst>
          </p:cNvPr>
          <p:cNvSpPr/>
          <p:nvPr/>
        </p:nvSpPr>
        <p:spPr>
          <a:xfrm>
            <a:off x="4132269" y="497171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25770A95-D4C5-964B-BF84-95EDEA2E211C}"/>
              </a:ext>
            </a:extLst>
          </p:cNvPr>
          <p:cNvSpPr/>
          <p:nvPr/>
        </p:nvSpPr>
        <p:spPr>
          <a:xfrm>
            <a:off x="6075032" y="5463732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3695FAF0-4494-B34C-9013-0B8C51F269F6}"/>
              </a:ext>
            </a:extLst>
          </p:cNvPr>
          <p:cNvSpPr/>
          <p:nvPr/>
        </p:nvSpPr>
        <p:spPr>
          <a:xfrm>
            <a:off x="6287129" y="544834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80F347BD-CBC1-8540-B613-BA27F5AAC8EB}"/>
              </a:ext>
            </a:extLst>
          </p:cNvPr>
          <p:cNvSpPr/>
          <p:nvPr/>
        </p:nvSpPr>
        <p:spPr>
          <a:xfrm>
            <a:off x="4368168" y="323194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465F77EC-C7B9-6341-BCC1-B4C12234379D}"/>
              </a:ext>
            </a:extLst>
          </p:cNvPr>
          <p:cNvSpPr/>
          <p:nvPr/>
        </p:nvSpPr>
        <p:spPr>
          <a:xfrm>
            <a:off x="4142855" y="334403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20FEFE1F-2C98-1748-8267-827DFE71B2C0}"/>
              </a:ext>
            </a:extLst>
          </p:cNvPr>
          <p:cNvSpPr/>
          <p:nvPr/>
        </p:nvSpPr>
        <p:spPr>
          <a:xfrm>
            <a:off x="4996698" y="318634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3EA7BA76-8F5F-4844-B4B2-D263EB3175BB}"/>
              </a:ext>
            </a:extLst>
          </p:cNvPr>
          <p:cNvSpPr/>
          <p:nvPr/>
        </p:nvSpPr>
        <p:spPr>
          <a:xfrm>
            <a:off x="6545003" y="536008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64C4D66C-D56A-7147-B6A6-5BFCACE98CA4}"/>
              </a:ext>
            </a:extLst>
          </p:cNvPr>
          <p:cNvSpPr/>
          <p:nvPr/>
        </p:nvSpPr>
        <p:spPr>
          <a:xfrm>
            <a:off x="6678117" y="519903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9AEA7942-513B-9540-9D48-112B9A68359E}"/>
              </a:ext>
            </a:extLst>
          </p:cNvPr>
          <p:cNvSpPr/>
          <p:nvPr/>
        </p:nvSpPr>
        <p:spPr>
          <a:xfrm>
            <a:off x="4842753" y="318204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E30E438F-94EC-5B4C-AB97-E746FE6A290F}"/>
              </a:ext>
            </a:extLst>
          </p:cNvPr>
          <p:cNvSpPr/>
          <p:nvPr/>
        </p:nvSpPr>
        <p:spPr>
          <a:xfrm>
            <a:off x="4253774" y="523822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DA523C6A-DB08-584C-9386-1057AED81306}"/>
              </a:ext>
            </a:extLst>
          </p:cNvPr>
          <p:cNvSpPr/>
          <p:nvPr/>
        </p:nvSpPr>
        <p:spPr>
          <a:xfrm>
            <a:off x="6952720" y="4147274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B201AC6A-95F4-924A-9ECE-0C5E74DFD2B4}"/>
              </a:ext>
            </a:extLst>
          </p:cNvPr>
          <p:cNvSpPr/>
          <p:nvPr/>
        </p:nvSpPr>
        <p:spPr>
          <a:xfrm>
            <a:off x="5964457" y="3167437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EB78E728-EBCA-0B4A-8F86-86512B33BF6B}"/>
              </a:ext>
            </a:extLst>
          </p:cNvPr>
          <p:cNvSpPr/>
          <p:nvPr/>
        </p:nvSpPr>
        <p:spPr>
          <a:xfrm>
            <a:off x="6932287" y="433105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0C887C83-0D94-E243-B648-99FA1696434A}"/>
              </a:ext>
            </a:extLst>
          </p:cNvPr>
          <p:cNvSpPr/>
          <p:nvPr/>
        </p:nvSpPr>
        <p:spPr>
          <a:xfrm>
            <a:off x="5552029" y="318203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1C885211-854C-584F-BA0B-6350E2BAF1DE}"/>
              </a:ext>
            </a:extLst>
          </p:cNvPr>
          <p:cNvSpPr/>
          <p:nvPr/>
        </p:nvSpPr>
        <p:spPr>
          <a:xfrm>
            <a:off x="5675351" y="3114075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E94E81C0-A39B-A941-9B90-7E0FA692CA1C}"/>
              </a:ext>
            </a:extLst>
          </p:cNvPr>
          <p:cNvSpPr/>
          <p:nvPr/>
        </p:nvSpPr>
        <p:spPr>
          <a:xfrm>
            <a:off x="5125205" y="302779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30EBC2A9-787F-3949-A10E-93DA3B25F522}"/>
              </a:ext>
            </a:extLst>
          </p:cNvPr>
          <p:cNvSpPr/>
          <p:nvPr/>
        </p:nvSpPr>
        <p:spPr>
          <a:xfrm>
            <a:off x="5262319" y="3144741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8985B81-EDC9-0E4F-9BF3-7B275E2866D0}"/>
              </a:ext>
            </a:extLst>
          </p:cNvPr>
          <p:cNvSpPr/>
          <p:nvPr/>
        </p:nvSpPr>
        <p:spPr>
          <a:xfrm>
            <a:off x="4597396" y="3167710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2F8BAD1F-D997-5F45-89F6-F288AB0A7C47}"/>
              </a:ext>
            </a:extLst>
          </p:cNvPr>
          <p:cNvSpPr/>
          <p:nvPr/>
        </p:nvSpPr>
        <p:spPr>
          <a:xfrm>
            <a:off x="5717044" y="2934148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BC93B2D2-C241-2B47-83B0-ADD3A01E19D7}"/>
              </a:ext>
            </a:extLst>
          </p:cNvPr>
          <p:cNvSpPr/>
          <p:nvPr/>
        </p:nvSpPr>
        <p:spPr>
          <a:xfrm>
            <a:off x="6195253" y="3287173"/>
            <a:ext cx="78377" cy="7837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383CFDE6-DA4E-D642-9E35-93C9348DCFE3}"/>
              </a:ext>
            </a:extLst>
          </p:cNvPr>
          <p:cNvSpPr/>
          <p:nvPr/>
        </p:nvSpPr>
        <p:spPr>
          <a:xfrm>
            <a:off x="7787307" y="3383010"/>
            <a:ext cx="118883" cy="123221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C9C66B96-F17B-F847-B682-8F9D2B8C2877}"/>
              </a:ext>
            </a:extLst>
          </p:cNvPr>
          <p:cNvSpPr/>
          <p:nvPr/>
        </p:nvSpPr>
        <p:spPr>
          <a:xfrm>
            <a:off x="7792972" y="3761954"/>
            <a:ext cx="113015" cy="127513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64455E7-9E91-2B43-9C39-87940B83D173}"/>
              </a:ext>
            </a:extLst>
          </p:cNvPr>
          <p:cNvSpPr txBox="1"/>
          <p:nvPr/>
        </p:nvSpPr>
        <p:spPr>
          <a:xfrm>
            <a:off x="7891062" y="326726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Potential Stuck Node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3A0E719-7A35-AB47-A407-F54B2988C39B}"/>
              </a:ext>
            </a:extLst>
          </p:cNvPr>
          <p:cNvSpPr txBox="1"/>
          <p:nvPr/>
        </p:nvSpPr>
        <p:spPr>
          <a:xfrm>
            <a:off x="7917229" y="3666183"/>
            <a:ext cx="2932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  <a:p>
            <a:r>
              <a:rPr lang="en-US" dirty="0"/>
              <a:t>tin </a:t>
            </a:r>
            <a:r>
              <a:rPr lang="en-US" dirty="0" err="1"/>
              <a:t>hố</a:t>
            </a:r>
            <a:endParaRPr lang="en-US" dirty="0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6C8603E-C342-4CB9-A939-5E3D903E7D56}"/>
              </a:ext>
            </a:extLst>
          </p:cNvPr>
          <p:cNvSpPr/>
          <p:nvPr/>
        </p:nvSpPr>
        <p:spPr>
          <a:xfrm>
            <a:off x="815820" y="5546476"/>
            <a:ext cx="28850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[1] D.T. Lee, F.P. </a:t>
            </a:r>
            <a:r>
              <a:rPr lang="en-US" sz="1400" dirty="0" err="1"/>
              <a:t>Preparata</a:t>
            </a:r>
            <a:r>
              <a:rPr lang="en-US" sz="1400" dirty="0"/>
              <a:t>, "Euclidean shortest paths in the presence of rectilinear barriers" </a:t>
            </a:r>
          </a:p>
        </p:txBody>
      </p:sp>
      <p:sp>
        <p:nvSpPr>
          <p:cNvPr id="255" name="Date Placeholder 254">
            <a:extLst>
              <a:ext uri="{FF2B5EF4-FFF2-40B4-BE49-F238E27FC236}">
                <a16:creationId xmlns:a16="http://schemas.microsoft.com/office/drawing/2014/main" id="{57D7413E-8D9F-4D67-8398-ABBACE5F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E5DD8-8283-436D-BAD9-C0E3D92D168D}" type="datetime1">
              <a:rPr lang="en-US" smtClean="0"/>
              <a:t>6/6/2019</a:t>
            </a:fld>
            <a:endParaRPr lang="en-US"/>
          </a:p>
        </p:txBody>
      </p:sp>
      <p:sp>
        <p:nvSpPr>
          <p:cNvPr id="191" name="Footer Placeholder 190">
            <a:extLst>
              <a:ext uri="{FF2B5EF4-FFF2-40B4-BE49-F238E27FC236}">
                <a16:creationId xmlns:a16="http://schemas.microsoft.com/office/drawing/2014/main" id="{E7AECACA-019C-4C21-9079-8DF13FA5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256" name="Slide Number Placeholder 255">
            <a:extLst>
              <a:ext uri="{FF2B5EF4-FFF2-40B4-BE49-F238E27FC236}">
                <a16:creationId xmlns:a16="http://schemas.microsoft.com/office/drawing/2014/main" id="{2D6BE9ED-6431-44EE-A7A4-C8C39F25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4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4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8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6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4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2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8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8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6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8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4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2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8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8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6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84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2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8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8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8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8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16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8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24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8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32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8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8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48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8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56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8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64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8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72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8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8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8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88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8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7" grpId="0" animBg="1"/>
      <p:bldP spid="38" grpId="0" animBg="1"/>
      <p:bldP spid="40" grpId="0" animBg="1"/>
      <p:bldP spid="43" grpId="0" animBg="1"/>
      <p:bldP spid="47" grpId="0" animBg="1"/>
      <p:bldP spid="74" grpId="0" animBg="1"/>
      <p:bldP spid="90" grpId="0" animBg="1"/>
      <p:bldP spid="154" grpId="0" animBg="1"/>
      <p:bldP spid="157" grpId="0" animBg="1"/>
      <p:bldP spid="158" grpId="0" animBg="1"/>
      <p:bldP spid="160" grpId="0" animBg="1"/>
      <p:bldP spid="1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81D2-6EB7-410E-B3BA-0867B521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C48AB-FDAC-434B-A4EC-7D45CA85D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90372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600" dirty="0" err="1"/>
              <a:t>Kết</a:t>
            </a:r>
            <a:r>
              <a:rPr lang="en-US" sz="2600" dirty="0"/>
              <a:t> </a:t>
            </a:r>
            <a:r>
              <a:rPr lang="en-US" sz="2600" dirty="0" err="1"/>
              <a:t>hợp</a:t>
            </a:r>
            <a:r>
              <a:rPr lang="en-US" sz="2600" dirty="0"/>
              <a:t> </a:t>
            </a:r>
            <a:r>
              <a:rPr lang="en-US" sz="2600" dirty="0" err="1"/>
              <a:t>giữa</a:t>
            </a:r>
            <a:r>
              <a:rPr lang="en-US" sz="2600" dirty="0"/>
              <a:t> </a:t>
            </a:r>
            <a:r>
              <a:rPr lang="en-US" sz="2600" dirty="0" err="1"/>
              <a:t>định</a:t>
            </a:r>
            <a:r>
              <a:rPr lang="en-US" sz="2600" dirty="0"/>
              <a:t> </a:t>
            </a:r>
            <a:r>
              <a:rPr lang="en-US" sz="2600" dirty="0" err="1"/>
              <a:t>tuyến</a:t>
            </a:r>
            <a:r>
              <a:rPr lang="en-US" sz="2600" dirty="0"/>
              <a:t> </a:t>
            </a:r>
            <a:r>
              <a:rPr lang="en-US" sz="2600" dirty="0" err="1"/>
              <a:t>địa</a:t>
            </a:r>
            <a:r>
              <a:rPr lang="en-US" sz="2600" dirty="0"/>
              <a:t> </a:t>
            </a:r>
            <a:r>
              <a:rPr lang="en-US" sz="2600" dirty="0" err="1"/>
              <a:t>lý</a:t>
            </a:r>
            <a:r>
              <a:rPr lang="en-US" sz="2600" dirty="0"/>
              <a:t> </a:t>
            </a:r>
            <a:r>
              <a:rPr lang="en-US" sz="2600" dirty="0" err="1"/>
              <a:t>và</a:t>
            </a:r>
            <a:r>
              <a:rPr lang="en-US" sz="2600" dirty="0"/>
              <a:t> Q-learning: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ra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next hop:</a:t>
            </a:r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đích</a:t>
            </a:r>
            <a:endParaRPr lang="en-US" dirty="0"/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lặp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BD8F1EE-63B2-47D2-9F99-48AD5243C4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17443580"/>
              </p:ext>
            </p:extLst>
          </p:nvPr>
        </p:nvGraphicFramePr>
        <p:xfrm>
          <a:off x="8351520" y="2179796"/>
          <a:ext cx="2473960" cy="37353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73960">
                  <a:extLst>
                    <a:ext uri="{9D8B030D-6E8A-4147-A177-3AD203B41FA5}">
                      <a16:colId xmlns:a16="http://schemas.microsoft.com/office/drawing/2014/main" val="4272727473"/>
                    </a:ext>
                  </a:extLst>
                </a:gridCol>
              </a:tblGrid>
              <a:tr h="728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Candidate next hops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255026"/>
                  </a:ext>
                </a:extLst>
              </a:tr>
              <a:tr h="728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Hàng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xóm</a:t>
                      </a:r>
                      <a:r>
                        <a:rPr lang="en-US" sz="2400" dirty="0"/>
                        <a:t>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59624"/>
                  </a:ext>
                </a:extLst>
              </a:tr>
              <a:tr h="728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Hàng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xóm</a:t>
                      </a:r>
                      <a:r>
                        <a:rPr lang="en-US" sz="2400" dirty="0"/>
                        <a:t>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980437"/>
                  </a:ext>
                </a:extLst>
              </a:tr>
              <a:tr h="728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Hàng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xóm</a:t>
                      </a:r>
                      <a:r>
                        <a:rPr lang="en-US" sz="2400" dirty="0"/>
                        <a:t>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446490"/>
                  </a:ext>
                </a:extLst>
              </a:tr>
              <a:tr h="728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Hàng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xóm</a:t>
                      </a:r>
                      <a:r>
                        <a:rPr lang="en-US" sz="2400" dirty="0"/>
                        <a:t>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00930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323B5-EBB7-4F59-8A1A-C515CACA7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F3A3-C86A-4380-B910-B9874FB83FD2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980231-3AB7-460F-9048-6F4B6132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1FE525-8F36-459D-BBC9-9F652EE9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07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81D2-6EB7-410E-B3BA-0867B521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C48AB-FDAC-434B-A4EC-7D45CA85D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903720" cy="435133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Q-learning: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600" dirty="0"/>
              <a:t> </a:t>
            </a:r>
            <a:r>
              <a:rPr lang="en-US" sz="2600" dirty="0" err="1"/>
              <a:t>Sử</a:t>
            </a:r>
            <a:r>
              <a:rPr lang="en-US" sz="2600" dirty="0"/>
              <a:t> </a:t>
            </a:r>
            <a:r>
              <a:rPr lang="en-US" sz="2600" dirty="0" err="1"/>
              <a:t>dụng</a:t>
            </a:r>
            <a:r>
              <a:rPr lang="en-US" sz="2600" dirty="0"/>
              <a:t> Q-learning</a:t>
            </a:r>
            <a:r>
              <a:rPr lang="en-US" dirty="0"/>
              <a:t>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200" dirty="0" err="1"/>
              <a:t>Tìm</a:t>
            </a:r>
            <a:r>
              <a:rPr lang="en-US" sz="2200" dirty="0"/>
              <a:t> next hop </a:t>
            </a:r>
            <a:r>
              <a:rPr lang="en-US" sz="2200" dirty="0" err="1"/>
              <a:t>trong</a:t>
            </a:r>
            <a:r>
              <a:rPr lang="en-US" sz="2200" dirty="0"/>
              <a:t> </a:t>
            </a:r>
            <a:r>
              <a:rPr lang="en-US" sz="2200" dirty="0" err="1"/>
              <a:t>danh</a:t>
            </a:r>
            <a:r>
              <a:rPr lang="en-US" sz="2200" dirty="0"/>
              <a:t> </a:t>
            </a:r>
            <a:r>
              <a:rPr lang="en-US" sz="2200" dirty="0" err="1"/>
              <a:t>sách</a:t>
            </a:r>
            <a:r>
              <a:rPr lang="en-US" sz="2200" dirty="0"/>
              <a:t> </a:t>
            </a:r>
            <a:r>
              <a:rPr lang="en-US" sz="2200" dirty="0" err="1"/>
              <a:t>đã</a:t>
            </a:r>
            <a:r>
              <a:rPr lang="en-US" sz="2200" dirty="0"/>
              <a:t> </a:t>
            </a:r>
            <a:r>
              <a:rPr lang="en-US" sz="2200" dirty="0" err="1"/>
              <a:t>tạo</a:t>
            </a:r>
            <a:r>
              <a:rPr lang="en-US" dirty="0"/>
              <a:t>:</a:t>
            </a:r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1900" dirty="0" err="1"/>
              <a:t>Cân</a:t>
            </a:r>
            <a:r>
              <a:rPr lang="en-US" sz="1900" dirty="0"/>
              <a:t> </a:t>
            </a:r>
            <a:r>
              <a:rPr lang="en-US" sz="1900" dirty="0" err="1"/>
              <a:t>bằng</a:t>
            </a:r>
            <a:r>
              <a:rPr lang="en-US" sz="1900" dirty="0"/>
              <a:t> </a:t>
            </a:r>
            <a:r>
              <a:rPr lang="en-US" sz="1900" dirty="0" err="1"/>
              <a:t>tải</a:t>
            </a:r>
            <a:endParaRPr lang="en-US" sz="1900" dirty="0"/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900" dirty="0"/>
              <a:t> </a:t>
            </a:r>
            <a:r>
              <a:rPr lang="en-US" sz="1900" dirty="0" err="1"/>
              <a:t>Rút</a:t>
            </a:r>
            <a:r>
              <a:rPr lang="en-US" sz="1900" dirty="0"/>
              <a:t> </a:t>
            </a:r>
            <a:r>
              <a:rPr lang="en-US" sz="1900" dirty="0" err="1"/>
              <a:t>ngắn</a:t>
            </a:r>
            <a:r>
              <a:rPr lang="en-US" sz="1900" dirty="0"/>
              <a:t> </a:t>
            </a:r>
            <a:r>
              <a:rPr lang="en-US" sz="1900" dirty="0" err="1"/>
              <a:t>độ</a:t>
            </a:r>
            <a:r>
              <a:rPr lang="en-US" sz="1900" dirty="0"/>
              <a:t> </a:t>
            </a:r>
            <a:r>
              <a:rPr lang="en-US" sz="1900" dirty="0" err="1"/>
              <a:t>dài</a:t>
            </a:r>
            <a:r>
              <a:rPr lang="en-US" sz="1900" dirty="0"/>
              <a:t> đ</a:t>
            </a:r>
            <a:r>
              <a:rPr lang="vi-VN" sz="1900" dirty="0"/>
              <a:t>ư</a:t>
            </a:r>
            <a:r>
              <a:rPr lang="en-US" sz="1900" dirty="0" err="1"/>
              <a:t>ờng</a:t>
            </a:r>
            <a:r>
              <a:rPr lang="en-US" sz="1900" dirty="0"/>
              <a:t> </a:t>
            </a:r>
            <a:r>
              <a:rPr lang="en-US" sz="1900" dirty="0" err="1"/>
              <a:t>định</a:t>
            </a:r>
            <a:r>
              <a:rPr lang="en-US" sz="1900" dirty="0"/>
              <a:t> </a:t>
            </a:r>
            <a:r>
              <a:rPr lang="en-US" sz="1900" dirty="0" err="1"/>
              <a:t>tuyến</a:t>
            </a:r>
            <a:r>
              <a:rPr lang="en-US" sz="1900" dirty="0"/>
              <a:t> </a:t>
            </a:r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900" dirty="0"/>
              <a:t> </a:t>
            </a:r>
            <a:r>
              <a:rPr lang="en-US" sz="1900" dirty="0" err="1"/>
              <a:t>Tránh</a:t>
            </a:r>
            <a:r>
              <a:rPr lang="en-US" sz="1900" dirty="0"/>
              <a:t> </a:t>
            </a:r>
            <a:r>
              <a:rPr lang="en-US" sz="1900" dirty="0" err="1"/>
              <a:t>hố</a:t>
            </a:r>
            <a:r>
              <a:rPr lang="en-US" sz="1900" dirty="0"/>
              <a:t>( Lan </a:t>
            </a:r>
            <a:r>
              <a:rPr lang="en-US" sz="1900" dirty="0" err="1"/>
              <a:t>truyền</a:t>
            </a:r>
            <a:r>
              <a:rPr lang="en-US" sz="1900" dirty="0"/>
              <a:t> </a:t>
            </a:r>
            <a:r>
              <a:rPr lang="en-US" sz="1900" dirty="0" err="1"/>
              <a:t>thông</a:t>
            </a:r>
            <a:r>
              <a:rPr lang="en-US" sz="1900" dirty="0"/>
              <a:t> tin </a:t>
            </a:r>
            <a:r>
              <a:rPr lang="en-US" sz="1900" dirty="0" err="1"/>
              <a:t>về</a:t>
            </a:r>
            <a:r>
              <a:rPr lang="en-US" sz="1900" dirty="0"/>
              <a:t> </a:t>
            </a:r>
            <a:r>
              <a:rPr lang="en-US" sz="1900" dirty="0" err="1"/>
              <a:t>hố</a:t>
            </a:r>
            <a:r>
              <a:rPr lang="en-US" sz="1900" dirty="0"/>
              <a:t> </a:t>
            </a:r>
            <a:r>
              <a:rPr lang="en-US" sz="1900" dirty="0">
                <a:sym typeface="Wingdings" panose="05000000000000000000" pitchFamily="2" charset="2"/>
              </a:rPr>
              <a:t> </a:t>
            </a:r>
            <a:r>
              <a:rPr lang="en-US" sz="1900" dirty="0" err="1">
                <a:sym typeface="Wingdings" panose="05000000000000000000" pitchFamily="2" charset="2"/>
              </a:rPr>
              <a:t>các</a:t>
            </a:r>
            <a:r>
              <a:rPr lang="en-US" sz="1900" dirty="0">
                <a:sym typeface="Wingdings" panose="05000000000000000000" pitchFamily="2" charset="2"/>
              </a:rPr>
              <a:t> </a:t>
            </a:r>
            <a:r>
              <a:rPr lang="en-US" sz="1900" dirty="0" err="1">
                <a:sym typeface="Wingdings" panose="05000000000000000000" pitchFamily="2" charset="2"/>
              </a:rPr>
              <a:t>gói</a:t>
            </a:r>
            <a:r>
              <a:rPr lang="en-US" sz="1900" dirty="0">
                <a:sym typeface="Wingdings" panose="05000000000000000000" pitchFamily="2" charset="2"/>
              </a:rPr>
              <a:t> tin </a:t>
            </a:r>
            <a:r>
              <a:rPr lang="en-US" sz="1900" dirty="0" err="1">
                <a:sym typeface="Wingdings" panose="05000000000000000000" pitchFamily="2" charset="2"/>
              </a:rPr>
              <a:t>về</a:t>
            </a:r>
            <a:r>
              <a:rPr lang="en-US" sz="1900" dirty="0">
                <a:sym typeface="Wingdings" panose="05000000000000000000" pitchFamily="2" charset="2"/>
              </a:rPr>
              <a:t> </a:t>
            </a:r>
            <a:r>
              <a:rPr lang="en-US" sz="1900" dirty="0" err="1">
                <a:sym typeface="Wingdings" panose="05000000000000000000" pitchFamily="2" charset="2"/>
              </a:rPr>
              <a:t>sau</a:t>
            </a:r>
            <a:r>
              <a:rPr lang="en-US" sz="1900" dirty="0">
                <a:sym typeface="Wingdings" panose="05000000000000000000" pitchFamily="2" charset="2"/>
              </a:rPr>
              <a:t> </a:t>
            </a:r>
            <a:r>
              <a:rPr lang="en-US" sz="1900" dirty="0" err="1">
                <a:sym typeface="Wingdings" panose="05000000000000000000" pitchFamily="2" charset="2"/>
              </a:rPr>
              <a:t>có</a:t>
            </a:r>
            <a:r>
              <a:rPr lang="en-US" sz="1900" dirty="0">
                <a:sym typeface="Wingdings" panose="05000000000000000000" pitchFamily="2" charset="2"/>
              </a:rPr>
              <a:t> </a:t>
            </a:r>
            <a:r>
              <a:rPr lang="en-US" sz="1900" dirty="0" err="1">
                <a:sym typeface="Wingdings" panose="05000000000000000000" pitchFamily="2" charset="2"/>
              </a:rPr>
              <a:t>thể</a:t>
            </a:r>
            <a:r>
              <a:rPr lang="en-US" sz="1900" dirty="0">
                <a:sym typeface="Wingdings" panose="05000000000000000000" pitchFamily="2" charset="2"/>
              </a:rPr>
              <a:t> </a:t>
            </a:r>
            <a:r>
              <a:rPr lang="en-US" sz="1900" dirty="0" err="1">
                <a:sym typeface="Wingdings" panose="05000000000000000000" pitchFamily="2" charset="2"/>
              </a:rPr>
              <a:t>tránh</a:t>
            </a:r>
            <a:r>
              <a:rPr lang="en-US" sz="1900" dirty="0">
                <a:sym typeface="Wingdings" panose="05000000000000000000" pitchFamily="2" charset="2"/>
              </a:rPr>
              <a:t> </a:t>
            </a:r>
            <a:r>
              <a:rPr lang="en-US" sz="1900" dirty="0" err="1">
                <a:sym typeface="Wingdings" panose="05000000000000000000" pitchFamily="2" charset="2"/>
              </a:rPr>
              <a:t>hố</a:t>
            </a:r>
            <a:r>
              <a:rPr lang="en-US" sz="1900" dirty="0">
                <a:sym typeface="Wingdings" panose="05000000000000000000" pitchFamily="2" charset="2"/>
              </a:rPr>
              <a:t> </a:t>
            </a:r>
            <a:r>
              <a:rPr lang="en-US" sz="1900" dirty="0" err="1">
                <a:sym typeface="Wingdings" panose="05000000000000000000" pitchFamily="2" charset="2"/>
              </a:rPr>
              <a:t>ngay</a:t>
            </a:r>
            <a:r>
              <a:rPr lang="en-US" sz="1900" dirty="0">
                <a:sym typeface="Wingdings" panose="05000000000000000000" pitchFamily="2" charset="2"/>
              </a:rPr>
              <a:t> </a:t>
            </a:r>
            <a:r>
              <a:rPr lang="en-US" sz="1900" dirty="0" err="1">
                <a:sym typeface="Wingdings" panose="05000000000000000000" pitchFamily="2" charset="2"/>
              </a:rPr>
              <a:t>từ</a:t>
            </a:r>
            <a:r>
              <a:rPr lang="en-US" sz="1900" dirty="0">
                <a:sym typeface="Wingdings" panose="05000000000000000000" pitchFamily="2" charset="2"/>
              </a:rPr>
              <a:t> </a:t>
            </a:r>
            <a:r>
              <a:rPr lang="en-US" sz="1900" dirty="0" err="1">
                <a:sym typeface="Wingdings" panose="05000000000000000000" pitchFamily="2" charset="2"/>
              </a:rPr>
              <a:t>đầu</a:t>
            </a:r>
            <a:r>
              <a:rPr lang="en-US" sz="1900" dirty="0">
                <a:sym typeface="Wingdings" panose="05000000000000000000" pitchFamily="2" charset="2"/>
              </a:rPr>
              <a:t>)</a:t>
            </a:r>
            <a:endParaRPr lang="en-US" sz="19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BD8F1EE-63B2-47D2-9F99-48AD5243C4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9417102"/>
              </p:ext>
            </p:extLst>
          </p:nvPr>
        </p:nvGraphicFramePr>
        <p:xfrm>
          <a:off x="8351520" y="2179796"/>
          <a:ext cx="2473960" cy="37353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73960">
                  <a:extLst>
                    <a:ext uri="{9D8B030D-6E8A-4147-A177-3AD203B41FA5}">
                      <a16:colId xmlns:a16="http://schemas.microsoft.com/office/drawing/2014/main" val="4272727473"/>
                    </a:ext>
                  </a:extLst>
                </a:gridCol>
              </a:tblGrid>
              <a:tr h="728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Candidate next hops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255026"/>
                  </a:ext>
                </a:extLst>
              </a:tr>
              <a:tr h="728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Hàng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xóm</a:t>
                      </a:r>
                      <a:r>
                        <a:rPr lang="en-US" sz="2400" dirty="0"/>
                        <a:t>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059624"/>
                  </a:ext>
                </a:extLst>
              </a:tr>
              <a:tr h="728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Hàng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xóm</a:t>
                      </a:r>
                      <a:r>
                        <a:rPr lang="en-US" sz="2400" dirty="0"/>
                        <a:t> 2</a:t>
                      </a: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80437"/>
                  </a:ext>
                </a:extLst>
              </a:tr>
              <a:tr h="728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Hàng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xóm</a:t>
                      </a:r>
                      <a:r>
                        <a:rPr lang="en-US" sz="2400" dirty="0"/>
                        <a:t>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446490"/>
                  </a:ext>
                </a:extLst>
              </a:tr>
              <a:tr h="7280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Hàng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xóm</a:t>
                      </a:r>
                      <a:r>
                        <a:rPr lang="en-US" sz="2400" dirty="0"/>
                        <a:t>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00930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323B5-EBB7-4F59-8A1A-C515CACA7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F3A3-C86A-4380-B910-B9874FB83FD2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980231-3AB7-460F-9048-6F4B6132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1FE525-8F36-459D-BBC9-9F652EE9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618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81D2-6EB7-410E-B3BA-0867B521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C48AB-FDAC-434B-A4EC-7D45CA85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3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2600" b="1" dirty="0"/>
              <a:t>Escape Hole</a:t>
            </a:r>
            <a:r>
              <a:rPr lang="en-US" sz="2600" dirty="0"/>
              <a:t>: </a:t>
            </a:r>
            <a:r>
              <a:rPr lang="en-US" sz="2600" dirty="0" err="1"/>
              <a:t>giúp</a:t>
            </a:r>
            <a:r>
              <a:rPr lang="en-US" sz="2600" dirty="0"/>
              <a:t> </a:t>
            </a:r>
            <a:r>
              <a:rPr lang="en-US" sz="2600" dirty="0" err="1"/>
              <a:t>cho</a:t>
            </a:r>
            <a:r>
              <a:rPr lang="en-US" sz="2600" dirty="0"/>
              <a:t> </a:t>
            </a:r>
            <a:r>
              <a:rPr lang="en-US" sz="2600" dirty="0" err="1"/>
              <a:t>các</a:t>
            </a:r>
            <a:r>
              <a:rPr lang="en-US" sz="2600" dirty="0"/>
              <a:t> </a:t>
            </a:r>
            <a:r>
              <a:rPr lang="en-US" sz="2600" dirty="0" err="1"/>
              <a:t>gói</a:t>
            </a:r>
            <a:r>
              <a:rPr lang="en-US" sz="2600" dirty="0"/>
              <a:t> tin ở </a:t>
            </a:r>
            <a:r>
              <a:rPr lang="en-US" sz="2600" dirty="0" err="1"/>
              <a:t>trong</a:t>
            </a:r>
            <a:r>
              <a:rPr lang="en-US" sz="2600" dirty="0"/>
              <a:t> bao </a:t>
            </a:r>
            <a:r>
              <a:rPr lang="en-US" sz="2600" dirty="0" err="1"/>
              <a:t>lồi</a:t>
            </a:r>
            <a:r>
              <a:rPr lang="en-US" sz="2600" dirty="0"/>
              <a:t>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hố</a:t>
            </a:r>
            <a:r>
              <a:rPr lang="en-US" sz="2600" dirty="0"/>
              <a:t> </a:t>
            </a:r>
            <a:r>
              <a:rPr lang="en-US" sz="2600" dirty="0" err="1"/>
              <a:t>có</a:t>
            </a:r>
            <a:r>
              <a:rPr lang="en-US" sz="2600" dirty="0"/>
              <a:t> </a:t>
            </a:r>
            <a:r>
              <a:rPr lang="en-US" sz="2600" dirty="0" err="1"/>
              <a:t>thể</a:t>
            </a:r>
            <a:r>
              <a:rPr lang="en-US" sz="2600" dirty="0"/>
              <a:t> </a:t>
            </a:r>
            <a:r>
              <a:rPr lang="en-US" sz="2600" dirty="0" err="1"/>
              <a:t>thoát</a:t>
            </a:r>
            <a:r>
              <a:rPr lang="en-US" sz="2600" dirty="0"/>
              <a:t> ra </a:t>
            </a:r>
            <a:r>
              <a:rPr lang="en-US" sz="2600" dirty="0" err="1"/>
              <a:t>khỏi</a:t>
            </a:r>
            <a:r>
              <a:rPr lang="en-US" sz="2600" dirty="0"/>
              <a:t> bao </a:t>
            </a:r>
            <a:r>
              <a:rPr lang="en-US" sz="2600" dirty="0" err="1"/>
              <a:t>lồi</a:t>
            </a:r>
            <a:endParaRPr lang="en-US" sz="2600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600" dirty="0"/>
              <a:t> </a:t>
            </a:r>
            <a:r>
              <a:rPr lang="en-US" sz="2600" b="1" dirty="0"/>
              <a:t>Bypass Hole</a:t>
            </a:r>
            <a:r>
              <a:rPr lang="en-US" sz="2600" dirty="0"/>
              <a:t>: </a:t>
            </a:r>
            <a:r>
              <a:rPr lang="en-US" sz="2600" dirty="0" err="1"/>
              <a:t>giải</a:t>
            </a:r>
            <a:r>
              <a:rPr lang="en-US" sz="2600" dirty="0"/>
              <a:t> </a:t>
            </a:r>
            <a:r>
              <a:rPr lang="en-US" sz="2600" dirty="0" err="1"/>
              <a:t>quyết</a:t>
            </a:r>
            <a:r>
              <a:rPr lang="en-US" sz="2600" dirty="0"/>
              <a:t> tr</a:t>
            </a:r>
            <a:r>
              <a:rPr lang="vi-VN" sz="2600" dirty="0"/>
              <a:t>ư</a:t>
            </a:r>
            <a:r>
              <a:rPr lang="en-US" sz="2600" dirty="0" err="1"/>
              <a:t>ờng</a:t>
            </a:r>
            <a:r>
              <a:rPr lang="en-US" sz="2600" dirty="0"/>
              <a:t> </a:t>
            </a:r>
            <a:r>
              <a:rPr lang="en-US" sz="2600" dirty="0" err="1"/>
              <a:t>hợp</a:t>
            </a:r>
            <a:r>
              <a:rPr lang="en-US" sz="2600" dirty="0"/>
              <a:t> </a:t>
            </a:r>
            <a:r>
              <a:rPr lang="en-US" sz="2600" dirty="0" err="1"/>
              <a:t>cực</a:t>
            </a:r>
            <a:r>
              <a:rPr lang="en-US" sz="2600" dirty="0"/>
              <a:t> </a:t>
            </a:r>
            <a:r>
              <a:rPr lang="en-US" sz="2600" dirty="0" err="1"/>
              <a:t>tiểu</a:t>
            </a:r>
            <a:r>
              <a:rPr lang="en-US" sz="2600" dirty="0"/>
              <a:t> </a:t>
            </a:r>
            <a:r>
              <a:rPr lang="en-US" sz="2600" dirty="0" err="1"/>
              <a:t>địa</a:t>
            </a:r>
            <a:r>
              <a:rPr lang="en-US" sz="2600" dirty="0"/>
              <a:t> </a:t>
            </a:r>
            <a:r>
              <a:rPr lang="en-US" sz="2600" dirty="0" err="1"/>
              <a:t>ph</a:t>
            </a:r>
            <a:r>
              <a:rPr lang="vi-VN" sz="2600" dirty="0"/>
              <a:t>ư</a:t>
            </a:r>
            <a:r>
              <a:rPr lang="en-US" sz="2600" dirty="0" err="1"/>
              <a:t>ơng</a:t>
            </a:r>
            <a:endParaRPr lang="en-US" sz="2600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600" dirty="0"/>
              <a:t> </a:t>
            </a:r>
            <a:r>
              <a:rPr lang="en-US" sz="2600" b="1" dirty="0"/>
              <a:t>Toward Destination</a:t>
            </a:r>
            <a:r>
              <a:rPr lang="en-US" sz="2600" dirty="0"/>
              <a:t>: </a:t>
            </a:r>
            <a:r>
              <a:rPr lang="en-US" sz="2600" dirty="0" err="1"/>
              <a:t>tiến</a:t>
            </a:r>
            <a:r>
              <a:rPr lang="en-US" sz="2600" dirty="0"/>
              <a:t> </a:t>
            </a:r>
            <a:r>
              <a:rPr lang="en-US" sz="2600" dirty="0" err="1"/>
              <a:t>gần</a:t>
            </a:r>
            <a:r>
              <a:rPr lang="en-US" sz="2600" dirty="0"/>
              <a:t> </a:t>
            </a:r>
            <a:r>
              <a:rPr lang="en-US" sz="2600" dirty="0" err="1"/>
              <a:t>hơn</a:t>
            </a:r>
            <a:r>
              <a:rPr lang="en-US" sz="2600" dirty="0"/>
              <a:t> </a:t>
            </a:r>
            <a:r>
              <a:rPr lang="en-US" sz="2600" dirty="0" err="1"/>
              <a:t>tới</a:t>
            </a:r>
            <a:r>
              <a:rPr lang="en-US" sz="2600" dirty="0"/>
              <a:t> </a:t>
            </a:r>
            <a:r>
              <a:rPr lang="en-US" sz="2600" dirty="0" err="1"/>
              <a:t>đích</a:t>
            </a:r>
            <a:endParaRPr lang="en-US" sz="2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323B5-EBB7-4F59-8A1A-C515CACA7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F3A3-C86A-4380-B910-B9874FB83FD2}" type="datetime1">
              <a:rPr lang="en-US" smtClean="0"/>
              <a:t>6/6/2019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980231-3AB7-460F-9048-6F4B6132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1FE525-8F36-459D-BBC9-9F652EE9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1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81D2-6EB7-410E-B3BA-0867B521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323B5-EBB7-4F59-8A1A-C515CACA7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F3A3-C86A-4380-B910-B9874FB83FD2}" type="datetime1">
              <a:rPr lang="en-US" smtClean="0"/>
              <a:t>6/6/2019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980231-3AB7-460F-9048-6F4B61323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1FE525-8F36-459D-BBC9-9F652EE9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28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06C59E8-AB37-43C9-AC19-EE021F197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436" t="8926" r="29984" b="14953"/>
          <a:stretch/>
        </p:blipFill>
        <p:spPr>
          <a:xfrm>
            <a:off x="2064705" y="1669206"/>
            <a:ext cx="8062590" cy="4687144"/>
          </a:xfrm>
        </p:spPr>
      </p:pic>
    </p:spTree>
    <p:extLst>
      <p:ext uri="{BB962C8B-B14F-4D97-AF65-F5344CB8AC3E}">
        <p14:creationId xmlns:p14="http://schemas.microsoft.com/office/powerpoint/2010/main" val="345489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7E81-0960-493F-A898-56B797BC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5451E-DFA9-444C-977C-7CF09E21E2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Escape Hole: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sz="2200" dirty="0" err="1"/>
              <a:t>Lập</a:t>
            </a:r>
            <a:r>
              <a:rPr lang="en-US" sz="2200" dirty="0"/>
              <a:t> </a:t>
            </a:r>
            <a:r>
              <a:rPr lang="en-US" sz="2200" dirty="0" err="1"/>
              <a:t>danh</a:t>
            </a:r>
            <a:r>
              <a:rPr lang="en-US" sz="2200" dirty="0"/>
              <a:t> </a:t>
            </a:r>
            <a:r>
              <a:rPr lang="en-US" sz="2200" dirty="0" err="1"/>
              <a:t>sách</a:t>
            </a:r>
            <a:r>
              <a:rPr lang="en-US" sz="2200" dirty="0"/>
              <a:t> L </a:t>
            </a:r>
            <a:r>
              <a:rPr lang="en-US" sz="2200" dirty="0" err="1"/>
              <a:t>gồm</a:t>
            </a:r>
            <a:r>
              <a:rPr lang="en-US" sz="2200" dirty="0"/>
              <a:t> </a:t>
            </a:r>
            <a:r>
              <a:rPr lang="en-US" sz="2200" dirty="0" err="1"/>
              <a:t>những</a:t>
            </a:r>
            <a:r>
              <a:rPr lang="en-US" sz="2200" dirty="0"/>
              <a:t> </a:t>
            </a:r>
            <a:r>
              <a:rPr lang="en-US" sz="2200" dirty="0" err="1"/>
              <a:t>hàng</a:t>
            </a:r>
            <a:r>
              <a:rPr lang="en-US" sz="2200" dirty="0"/>
              <a:t> </a:t>
            </a:r>
            <a:r>
              <a:rPr lang="en-US" sz="2200" dirty="0" err="1"/>
              <a:t>xóm</a:t>
            </a:r>
            <a:r>
              <a:rPr lang="en-US" sz="2200" dirty="0"/>
              <a:t> </a:t>
            </a:r>
            <a:r>
              <a:rPr lang="en-US" sz="2200" dirty="0" err="1"/>
              <a:t>gần</a:t>
            </a:r>
            <a:r>
              <a:rPr lang="en-US" sz="2200" dirty="0"/>
              <a:t> </a:t>
            </a:r>
            <a:r>
              <a:rPr lang="en-US" sz="2200" dirty="0" err="1"/>
              <a:t>biên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bao </a:t>
            </a:r>
            <a:r>
              <a:rPr lang="en-US" sz="2200" dirty="0" err="1"/>
              <a:t>lồi</a:t>
            </a:r>
            <a:r>
              <a:rPr lang="en-US" sz="2200" dirty="0"/>
              <a:t> h</a:t>
            </a:r>
            <a:r>
              <a:rPr lang="vi-VN" sz="2200" dirty="0"/>
              <a:t>ơ</a:t>
            </a:r>
            <a:r>
              <a:rPr lang="en-US" sz="2200" dirty="0"/>
              <a:t>n node </a:t>
            </a:r>
            <a:r>
              <a:rPr lang="en-US" sz="2200" dirty="0" err="1"/>
              <a:t>hiện</a:t>
            </a:r>
            <a:r>
              <a:rPr lang="en-US" sz="2200" dirty="0"/>
              <a:t> </a:t>
            </a:r>
            <a:r>
              <a:rPr lang="en-US" sz="2200" dirty="0" err="1"/>
              <a:t>tại</a:t>
            </a:r>
            <a:endParaRPr lang="en-US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 Next hop: </a:t>
            </a:r>
            <a:r>
              <a:rPr lang="en-US" sz="2200" i="1" dirty="0"/>
              <a:t>Node </a:t>
            </a:r>
            <a:r>
              <a:rPr lang="en-US" sz="2200" i="1" dirty="0" err="1"/>
              <a:t>có</a:t>
            </a:r>
            <a:r>
              <a:rPr lang="en-US" sz="2200" i="1" dirty="0"/>
              <a:t> Q-value </a:t>
            </a:r>
            <a:r>
              <a:rPr lang="en-US" sz="2200" i="1" dirty="0" err="1"/>
              <a:t>lớn</a:t>
            </a:r>
            <a:r>
              <a:rPr lang="en-US" sz="2200" i="1" dirty="0"/>
              <a:t> </a:t>
            </a:r>
            <a:r>
              <a:rPr lang="en-US" sz="2200" i="1" dirty="0" err="1"/>
              <a:t>nhất</a:t>
            </a:r>
            <a:r>
              <a:rPr lang="en-US" sz="2200" i="1" dirty="0"/>
              <a:t> </a:t>
            </a:r>
            <a:r>
              <a:rPr lang="en-US" sz="2200" i="1" dirty="0" err="1"/>
              <a:t>trong</a:t>
            </a:r>
            <a:r>
              <a:rPr lang="en-US" sz="2200" i="1" dirty="0"/>
              <a:t> </a:t>
            </a:r>
            <a:r>
              <a:rPr lang="en-US" sz="2200" i="1" dirty="0" err="1"/>
              <a:t>danh</a:t>
            </a:r>
            <a:r>
              <a:rPr lang="en-US" sz="2200" i="1" dirty="0"/>
              <a:t> </a:t>
            </a:r>
            <a:r>
              <a:rPr lang="en-US" sz="2200" i="1" dirty="0" err="1"/>
              <a:t>sách</a:t>
            </a:r>
            <a:r>
              <a:rPr lang="en-US" sz="2200" i="1" dirty="0"/>
              <a:t> L </a:t>
            </a:r>
            <a:endParaRPr lang="en-US" sz="2200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2B408-A9F3-4517-ACB1-8649B508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29FA-1F5D-4D58-A108-861067C0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EA0FC-922C-4E82-A7E4-C1453325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29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14C63-7477-4023-8375-B80F1FD02777}"/>
              </a:ext>
            </a:extLst>
          </p:cNvPr>
          <p:cNvCxnSpPr>
            <a:cxnSpLocks/>
          </p:cNvCxnSpPr>
          <p:nvPr/>
        </p:nvCxnSpPr>
        <p:spPr>
          <a:xfrm flipH="1">
            <a:off x="8153400" y="2153920"/>
            <a:ext cx="114808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67DAC6-4923-4E15-BD2A-D8A154978BD5}"/>
              </a:ext>
            </a:extLst>
          </p:cNvPr>
          <p:cNvCxnSpPr/>
          <p:nvPr/>
        </p:nvCxnSpPr>
        <p:spPr>
          <a:xfrm>
            <a:off x="8153400" y="2865120"/>
            <a:ext cx="457200" cy="502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7A37B-58F2-480C-B683-2D14B110A56E}"/>
              </a:ext>
            </a:extLst>
          </p:cNvPr>
          <p:cNvCxnSpPr/>
          <p:nvPr/>
        </p:nvCxnSpPr>
        <p:spPr>
          <a:xfrm>
            <a:off x="9301480" y="2153920"/>
            <a:ext cx="142748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ED0AA5-E1DE-4E29-92A8-D3DF3DA05C78}"/>
              </a:ext>
            </a:extLst>
          </p:cNvPr>
          <p:cNvCxnSpPr/>
          <p:nvPr/>
        </p:nvCxnSpPr>
        <p:spPr>
          <a:xfrm flipH="1">
            <a:off x="8153400" y="3368040"/>
            <a:ext cx="457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F4A88A-17B0-4AA2-A337-89A478F4EE0C}"/>
              </a:ext>
            </a:extLst>
          </p:cNvPr>
          <p:cNvCxnSpPr/>
          <p:nvPr/>
        </p:nvCxnSpPr>
        <p:spPr>
          <a:xfrm>
            <a:off x="8153400" y="4511040"/>
            <a:ext cx="228600" cy="1097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F8A445-8523-4766-9DE1-980F1D4D9E6F}"/>
              </a:ext>
            </a:extLst>
          </p:cNvPr>
          <p:cNvCxnSpPr/>
          <p:nvPr/>
        </p:nvCxnSpPr>
        <p:spPr>
          <a:xfrm>
            <a:off x="8382000" y="5628640"/>
            <a:ext cx="1249680" cy="251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9F8F8C-EDF2-4D43-AAAE-641BFF85C691}"/>
              </a:ext>
            </a:extLst>
          </p:cNvPr>
          <p:cNvCxnSpPr>
            <a:cxnSpLocks/>
          </p:cNvCxnSpPr>
          <p:nvPr/>
        </p:nvCxnSpPr>
        <p:spPr>
          <a:xfrm flipV="1">
            <a:off x="9652000" y="5648961"/>
            <a:ext cx="1076960" cy="23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2B476D-57ED-4158-84DB-1E3CCA10F5ED}"/>
              </a:ext>
            </a:extLst>
          </p:cNvPr>
          <p:cNvCxnSpPr/>
          <p:nvPr/>
        </p:nvCxnSpPr>
        <p:spPr>
          <a:xfrm flipH="1" flipV="1">
            <a:off x="7904480" y="201898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E99211-6847-4664-9BDB-78A6E72ECB8F}"/>
              </a:ext>
            </a:extLst>
          </p:cNvPr>
          <p:cNvCxnSpPr/>
          <p:nvPr/>
        </p:nvCxnSpPr>
        <p:spPr>
          <a:xfrm flipH="1" flipV="1">
            <a:off x="8199120" y="184626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B25EF6-5255-4433-B6A8-D0E6C6BE622D}"/>
              </a:ext>
            </a:extLst>
          </p:cNvPr>
          <p:cNvCxnSpPr/>
          <p:nvPr/>
        </p:nvCxnSpPr>
        <p:spPr>
          <a:xfrm flipH="1" flipV="1">
            <a:off x="7630160" y="21917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152B0D-243A-4544-9304-FD17F78F9D8C}"/>
              </a:ext>
            </a:extLst>
          </p:cNvPr>
          <p:cNvCxnSpPr/>
          <p:nvPr/>
        </p:nvCxnSpPr>
        <p:spPr>
          <a:xfrm flipH="1" flipV="1">
            <a:off x="7325360" y="23949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013C5C-20D9-4229-A25C-19A71A576C15}"/>
              </a:ext>
            </a:extLst>
          </p:cNvPr>
          <p:cNvCxnSpPr/>
          <p:nvPr/>
        </p:nvCxnSpPr>
        <p:spPr>
          <a:xfrm flipH="1" flipV="1">
            <a:off x="7051040" y="25676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53267C-628E-4EDF-9B45-DF61E84D1DFF}"/>
              </a:ext>
            </a:extLst>
          </p:cNvPr>
          <p:cNvCxnSpPr/>
          <p:nvPr/>
        </p:nvCxnSpPr>
        <p:spPr>
          <a:xfrm flipH="1" flipV="1">
            <a:off x="7264400" y="28013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A0E863-140E-40B3-93E5-8E5C15C296D1}"/>
              </a:ext>
            </a:extLst>
          </p:cNvPr>
          <p:cNvCxnSpPr/>
          <p:nvPr/>
        </p:nvCxnSpPr>
        <p:spPr>
          <a:xfrm flipH="1" flipV="1">
            <a:off x="7467600" y="3045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761325-275C-4F58-BC63-BCAE5E5F444D}"/>
              </a:ext>
            </a:extLst>
          </p:cNvPr>
          <p:cNvCxnSpPr/>
          <p:nvPr/>
        </p:nvCxnSpPr>
        <p:spPr>
          <a:xfrm flipH="1" flipV="1">
            <a:off x="7426960" y="32483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8A536F-A0FF-46B6-AB0F-F399BD3B318E}"/>
              </a:ext>
            </a:extLst>
          </p:cNvPr>
          <p:cNvCxnSpPr/>
          <p:nvPr/>
        </p:nvCxnSpPr>
        <p:spPr>
          <a:xfrm flipH="1" flipV="1">
            <a:off x="7355840" y="344138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4F42F7-6C0A-422F-9700-933D4600D75E}"/>
              </a:ext>
            </a:extLst>
          </p:cNvPr>
          <p:cNvCxnSpPr/>
          <p:nvPr/>
        </p:nvCxnSpPr>
        <p:spPr>
          <a:xfrm flipH="1" flipV="1">
            <a:off x="7264400" y="36547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822BEE-FAE6-4D8E-8298-D62D0996BEDE}"/>
              </a:ext>
            </a:extLst>
          </p:cNvPr>
          <p:cNvCxnSpPr/>
          <p:nvPr/>
        </p:nvCxnSpPr>
        <p:spPr>
          <a:xfrm flipH="1" flipV="1">
            <a:off x="7193280" y="38681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6C82F0-F0CA-4C08-A1BF-F75D685AE2A3}"/>
              </a:ext>
            </a:extLst>
          </p:cNvPr>
          <p:cNvCxnSpPr/>
          <p:nvPr/>
        </p:nvCxnSpPr>
        <p:spPr>
          <a:xfrm flipH="1" flipV="1">
            <a:off x="7061200" y="4061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B49ACC-8C82-460D-A3E8-96A3727F6F39}"/>
              </a:ext>
            </a:extLst>
          </p:cNvPr>
          <p:cNvCxnSpPr/>
          <p:nvPr/>
        </p:nvCxnSpPr>
        <p:spPr>
          <a:xfrm flipH="1" flipV="1">
            <a:off x="7051040" y="42948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2E1C0-C761-444E-8642-B4CB6C1FBB6E}"/>
              </a:ext>
            </a:extLst>
          </p:cNvPr>
          <p:cNvCxnSpPr/>
          <p:nvPr/>
        </p:nvCxnSpPr>
        <p:spPr>
          <a:xfrm flipH="1" flipV="1">
            <a:off x="7081520" y="45488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3AF016-A2C5-4840-A98B-D9B2520A7762}"/>
              </a:ext>
            </a:extLst>
          </p:cNvPr>
          <p:cNvCxnSpPr/>
          <p:nvPr/>
        </p:nvCxnSpPr>
        <p:spPr>
          <a:xfrm flipH="1" flipV="1">
            <a:off x="7172960" y="4823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DBB9F5-B46F-476F-A7BB-07034E9C4AAF}"/>
              </a:ext>
            </a:extLst>
          </p:cNvPr>
          <p:cNvCxnSpPr/>
          <p:nvPr/>
        </p:nvCxnSpPr>
        <p:spPr>
          <a:xfrm flipH="1" flipV="1">
            <a:off x="7223760" y="5077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0BE0AA-FEC0-4DC4-87B1-2F5A76A7E050}"/>
              </a:ext>
            </a:extLst>
          </p:cNvPr>
          <p:cNvCxnSpPr/>
          <p:nvPr/>
        </p:nvCxnSpPr>
        <p:spPr>
          <a:xfrm flipH="1" flipV="1">
            <a:off x="7274560" y="53108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2C10E2-2A8A-42D9-97BD-2EE59095B43D}"/>
              </a:ext>
            </a:extLst>
          </p:cNvPr>
          <p:cNvSpPr/>
          <p:nvPr/>
        </p:nvSpPr>
        <p:spPr>
          <a:xfrm>
            <a:off x="7081709" y="3230186"/>
            <a:ext cx="10310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Hố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121D18-7BC7-4145-B5EC-0A6D2581B047}"/>
              </a:ext>
            </a:extLst>
          </p:cNvPr>
          <p:cNvSpPr/>
          <p:nvPr/>
        </p:nvSpPr>
        <p:spPr>
          <a:xfrm>
            <a:off x="8895080" y="4907598"/>
            <a:ext cx="182880" cy="1860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6F07A8-887C-488A-A7B3-C6D5771D7EC4}"/>
              </a:ext>
            </a:extLst>
          </p:cNvPr>
          <p:cNvSpPr/>
          <p:nvPr/>
        </p:nvSpPr>
        <p:spPr>
          <a:xfrm>
            <a:off x="9948628" y="3843972"/>
            <a:ext cx="182880" cy="1860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5AED947-1A72-46A2-8C4A-97AA249D0D13}"/>
              </a:ext>
            </a:extLst>
          </p:cNvPr>
          <p:cNvSpPr/>
          <p:nvPr/>
        </p:nvSpPr>
        <p:spPr>
          <a:xfrm>
            <a:off x="9047480" y="457231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30CDC8-2930-4C73-B83C-4A2D894A3E86}"/>
              </a:ext>
            </a:extLst>
          </p:cNvPr>
          <p:cNvSpPr/>
          <p:nvPr/>
        </p:nvSpPr>
        <p:spPr>
          <a:xfrm>
            <a:off x="9331960" y="485679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EB1F5B2-7B4A-4F1A-B05A-79C683297EB1}"/>
              </a:ext>
            </a:extLst>
          </p:cNvPr>
          <p:cNvSpPr/>
          <p:nvPr/>
        </p:nvSpPr>
        <p:spPr>
          <a:xfrm>
            <a:off x="9189720" y="526319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F042A63-DF5C-47AE-AD77-0D1D724A0A14}"/>
              </a:ext>
            </a:extLst>
          </p:cNvPr>
          <p:cNvSpPr/>
          <p:nvPr/>
        </p:nvSpPr>
        <p:spPr>
          <a:xfrm>
            <a:off x="8884920" y="532415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AACDBD1-16A7-4906-93C3-455F0B257DAD}"/>
              </a:ext>
            </a:extLst>
          </p:cNvPr>
          <p:cNvSpPr/>
          <p:nvPr/>
        </p:nvSpPr>
        <p:spPr>
          <a:xfrm>
            <a:off x="8559800" y="499903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AECB0C-3F7C-43B4-8C2A-D2E75B4B32AA}"/>
              </a:ext>
            </a:extLst>
          </p:cNvPr>
          <p:cNvSpPr/>
          <p:nvPr/>
        </p:nvSpPr>
        <p:spPr>
          <a:xfrm>
            <a:off x="8712200" y="446055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1896B11-3B99-49C9-8204-DC4786282231}"/>
              </a:ext>
            </a:extLst>
          </p:cNvPr>
          <p:cNvSpPr/>
          <p:nvPr/>
        </p:nvSpPr>
        <p:spPr>
          <a:xfrm>
            <a:off x="8427720" y="466375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436659-CF4E-4A62-858D-75B0B6471DD5}"/>
              </a:ext>
            </a:extLst>
          </p:cNvPr>
          <p:cNvSpPr txBox="1"/>
          <p:nvPr/>
        </p:nvSpPr>
        <p:spPr>
          <a:xfrm>
            <a:off x="9804400" y="2168526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8090FE-A3E3-4314-A063-6C3693E7C5F9}"/>
              </a:ext>
            </a:extLst>
          </p:cNvPr>
          <p:cNvCxnSpPr>
            <a:cxnSpLocks/>
          </p:cNvCxnSpPr>
          <p:nvPr/>
        </p:nvCxnSpPr>
        <p:spPr>
          <a:xfrm flipH="1">
            <a:off x="9606280" y="2509520"/>
            <a:ext cx="629920" cy="36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7FC1F81-8DB9-4C1C-8230-7BCCBF38AD4C}"/>
              </a:ext>
            </a:extLst>
          </p:cNvPr>
          <p:cNvSpPr txBox="1"/>
          <p:nvPr/>
        </p:nvSpPr>
        <p:spPr>
          <a:xfrm>
            <a:off x="10160000" y="319468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 Point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D9A6B62-D643-4229-A48D-BD22853DED7F}"/>
              </a:ext>
            </a:extLst>
          </p:cNvPr>
          <p:cNvCxnSpPr>
            <a:cxnSpLocks/>
          </p:cNvCxnSpPr>
          <p:nvPr/>
        </p:nvCxnSpPr>
        <p:spPr>
          <a:xfrm flipH="1">
            <a:off x="10121900" y="3491865"/>
            <a:ext cx="629920" cy="36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0766332-A902-4CAB-9FC0-F33BF59EDA52}"/>
              </a:ext>
            </a:extLst>
          </p:cNvPr>
          <p:cNvSpPr txBox="1"/>
          <p:nvPr/>
        </p:nvSpPr>
        <p:spPr>
          <a:xfrm>
            <a:off x="7731760" y="584644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9306DB-3622-434B-A9D7-7D08B3DF5740}"/>
              </a:ext>
            </a:extLst>
          </p:cNvPr>
          <p:cNvCxnSpPr>
            <a:cxnSpLocks/>
            <a:stCxn id="58" idx="0"/>
            <a:endCxn id="43" idx="3"/>
          </p:cNvCxnSpPr>
          <p:nvPr/>
        </p:nvCxnSpPr>
        <p:spPr>
          <a:xfrm flipV="1">
            <a:off x="8442960" y="5066406"/>
            <a:ext cx="478902" cy="78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C822F67-1E52-43CD-8D6F-26ED6B099E9E}"/>
              </a:ext>
            </a:extLst>
          </p:cNvPr>
          <p:cNvSpPr txBox="1"/>
          <p:nvPr/>
        </p:nvSpPr>
        <p:spPr>
          <a:xfrm>
            <a:off x="9567186" y="5853074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8D7F9D4-DF42-4F3B-BC97-ECF9F5AEB250}"/>
              </a:ext>
            </a:extLst>
          </p:cNvPr>
          <p:cNvCxnSpPr>
            <a:cxnSpLocks/>
            <a:stCxn id="63" idx="0"/>
            <a:endCxn id="46" idx="5"/>
          </p:cNvCxnSpPr>
          <p:nvPr/>
        </p:nvCxnSpPr>
        <p:spPr>
          <a:xfrm flipH="1" flipV="1">
            <a:off x="9488058" y="5015606"/>
            <a:ext cx="790328" cy="837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8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1B2B-BB2E-4162-B2E5-D1613233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MẠNG CẢM BIẾN KHÔNG DÂY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56D3A952-2EF2-43FD-82DC-8786C099C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1" y="1577728"/>
            <a:ext cx="1822589" cy="2071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F8698A-541E-4362-8847-9F5C114A46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40" y="1855676"/>
            <a:ext cx="2834707" cy="935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D0742-CFE5-4609-ADCB-BD0D1DC7D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19" y="2947354"/>
            <a:ext cx="2129507" cy="1386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1F0E9-20BA-448F-AC8A-3E41896631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81" y="3025823"/>
            <a:ext cx="2310047" cy="1229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F89A6-A766-4ECC-AEAE-DAF89CAE2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555" y="2812185"/>
            <a:ext cx="2021875" cy="1656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68B01-2062-433A-BDB5-270C013110FB}"/>
              </a:ext>
            </a:extLst>
          </p:cNvPr>
          <p:cNvSpPr txBox="1"/>
          <p:nvPr/>
        </p:nvSpPr>
        <p:spPr>
          <a:xfrm>
            <a:off x="1932721" y="4526219"/>
            <a:ext cx="21058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 err="1">
                <a:ea typeface="Tw Cen MT" charset="0"/>
                <a:cs typeface="Tw Cen MT" charset="0"/>
              </a:rPr>
              <a:t>Mạng</a:t>
            </a:r>
            <a:r>
              <a:rPr kumimoji="1" lang="en-US" altLang="ja-JP" sz="2000" b="1" dirty="0">
                <a:ea typeface="Tw Cen MT" charset="0"/>
                <a:cs typeface="Tw Cen MT" charset="0"/>
              </a:rPr>
              <a:t> </a:t>
            </a:r>
            <a:r>
              <a:rPr kumimoji="1" lang="en-US" altLang="ja-JP" sz="2000" b="1" dirty="0" err="1">
                <a:ea typeface="Tw Cen MT" charset="0"/>
                <a:cs typeface="Tw Cen MT" charset="0"/>
              </a:rPr>
              <a:t>cỡ</a:t>
            </a:r>
            <a:r>
              <a:rPr kumimoji="1" lang="en-US" altLang="ja-JP" sz="2000" b="1" dirty="0">
                <a:ea typeface="Tw Cen MT" charset="0"/>
                <a:cs typeface="Tw Cen MT" charset="0"/>
              </a:rPr>
              <a:t> </a:t>
            </a:r>
            <a:r>
              <a:rPr kumimoji="1" lang="en-US" altLang="ja-JP" sz="2000" b="1" dirty="0" err="1">
                <a:ea typeface="Tw Cen MT" charset="0"/>
                <a:cs typeface="Tw Cen MT" charset="0"/>
              </a:rPr>
              <a:t>nhỏ</a:t>
            </a:r>
            <a:endParaRPr kumimoji="1" lang="vi-VN" altLang="ja-JP" sz="2000" b="1" dirty="0">
              <a:ea typeface="Tw Cen MT" charset="0"/>
              <a:cs typeface="Tw Cen MT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ja-JP" dirty="0" err="1">
                <a:ea typeface="Tw Cen MT" charset="0"/>
                <a:cs typeface="Tw Cen MT" charset="0"/>
              </a:rPr>
              <a:t>Triển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khai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trên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cơ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thể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người</a:t>
            </a:r>
            <a:endParaRPr kumimoji="1" lang="vi-VN" altLang="ja-JP" dirty="0">
              <a:ea typeface="Tw Cen MT" charset="0"/>
              <a:cs typeface="Tw Cen MT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ja-JP" dirty="0" err="1">
                <a:ea typeface="Tw Cen MT" charset="0"/>
                <a:cs typeface="Tw Cen MT" charset="0"/>
              </a:rPr>
              <a:t>Nhà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thông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minh</a:t>
            </a:r>
            <a:endParaRPr kumimoji="1" lang="en-US" altLang="ja-JP" dirty="0">
              <a:ea typeface="Tw Cen MT" charset="0"/>
              <a:cs typeface="Tw Cen MT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ja-JP" dirty="0">
                <a:ea typeface="Tw Cen MT" charset="0"/>
                <a:cs typeface="Tw Cen MT" charset="0"/>
              </a:rPr>
              <a:t>…</a:t>
            </a:r>
            <a:endParaRPr kumimoji="1" lang="ja-JP" altLang="en-US" dirty="0">
              <a:ea typeface="Tw Cen MT" charset="0"/>
              <a:cs typeface="Tw Cen MT" charset="0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BA188AFF-04B4-4C5B-98E0-0C8B300E1BA6}"/>
              </a:ext>
            </a:extLst>
          </p:cNvPr>
          <p:cNvSpPr/>
          <p:nvPr/>
        </p:nvSpPr>
        <p:spPr>
          <a:xfrm>
            <a:off x="6213988" y="1722337"/>
            <a:ext cx="5030281" cy="431284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CFC41-F1FD-4081-8720-F65EF40A5737}"/>
              </a:ext>
            </a:extLst>
          </p:cNvPr>
          <p:cNvSpPr txBox="1"/>
          <p:nvPr/>
        </p:nvSpPr>
        <p:spPr>
          <a:xfrm>
            <a:off x="7654139" y="4533754"/>
            <a:ext cx="254710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>
                <a:ea typeface="Tw Cen MT" charset="0"/>
                <a:cs typeface="Tw Cen MT" charset="0"/>
              </a:rPr>
              <a:t>Mạng</a:t>
            </a:r>
            <a:r>
              <a:rPr kumimoji="1" lang="en-US" altLang="ja-JP" sz="2000" b="1" dirty="0">
                <a:ea typeface="Tw Cen MT" charset="0"/>
                <a:cs typeface="Tw Cen MT" charset="0"/>
              </a:rPr>
              <a:t> </a:t>
            </a:r>
            <a:r>
              <a:rPr kumimoji="1" lang="en-US" altLang="ja-JP" sz="2000" b="1" dirty="0" err="1">
                <a:ea typeface="Tw Cen MT" charset="0"/>
                <a:cs typeface="Tw Cen MT" charset="0"/>
              </a:rPr>
              <a:t>cỡ</a:t>
            </a:r>
            <a:r>
              <a:rPr kumimoji="1" lang="en-US" altLang="ja-JP" sz="2000" b="1" dirty="0">
                <a:ea typeface="Tw Cen MT" charset="0"/>
                <a:cs typeface="Tw Cen MT" charset="0"/>
              </a:rPr>
              <a:t> </a:t>
            </a:r>
            <a:r>
              <a:rPr kumimoji="1" lang="en-US" altLang="ja-JP" sz="2000" b="1" dirty="0" err="1">
                <a:ea typeface="Tw Cen MT" charset="0"/>
                <a:cs typeface="Tw Cen MT" charset="0"/>
              </a:rPr>
              <a:t>lớn</a:t>
            </a:r>
            <a:endParaRPr kumimoji="1" lang="vi-VN" altLang="ja-JP" sz="2000" b="1" dirty="0">
              <a:ea typeface="Tw Cen MT" charset="0"/>
              <a:cs typeface="Tw Cen MT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ja-JP" dirty="0" err="1">
                <a:ea typeface="Tw Cen MT" charset="0"/>
                <a:cs typeface="Tw Cen MT" charset="0"/>
              </a:rPr>
              <a:t>Giám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sát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môi</a:t>
            </a:r>
            <a:r>
              <a:rPr kumimoji="1" lang="en-US" altLang="ja-JP" dirty="0">
                <a:ea typeface="Tw Cen MT" charset="0"/>
                <a:cs typeface="Tw Cen MT" charset="0"/>
              </a:rPr>
              <a:t> tr</a:t>
            </a:r>
            <a:r>
              <a:rPr kumimoji="1" lang="vi-VN" altLang="ja-JP" dirty="0">
                <a:ea typeface="Tw Cen MT" charset="0"/>
                <a:cs typeface="Tw Cen MT" charset="0"/>
              </a:rPr>
              <a:t>ư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ờng</a:t>
            </a:r>
            <a:r>
              <a:rPr kumimoji="1" lang="vi-VN" altLang="ja-JP" dirty="0">
                <a:ea typeface="Tw Cen MT" charset="0"/>
                <a:cs typeface="Tw Cen MT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err="1">
                <a:ea typeface="Tw Cen MT" charset="0"/>
                <a:cs typeface="Tw Cen MT" charset="0"/>
              </a:rPr>
              <a:t>Dự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đoán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thiên</a:t>
            </a:r>
            <a:r>
              <a:rPr kumimoji="1" lang="en-US" altLang="ja-JP" dirty="0">
                <a:ea typeface="Tw Cen MT" charset="0"/>
                <a:cs typeface="Tw Cen MT" charset="0"/>
              </a:rPr>
              <a:t> tai</a:t>
            </a:r>
            <a:endParaRPr kumimoji="1" lang="vi-VN" altLang="ja-JP" dirty="0">
              <a:ea typeface="Tw Cen MT" charset="0"/>
              <a:cs typeface="Tw Cen MT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ja-JP" dirty="0" err="1">
                <a:ea typeface="Tw Cen MT" charset="0"/>
                <a:cs typeface="Tw Cen MT" charset="0"/>
              </a:rPr>
              <a:t>Giám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sát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chiến</a:t>
            </a:r>
            <a:r>
              <a:rPr kumimoji="1" lang="en-US" altLang="ja-JP" dirty="0">
                <a:ea typeface="Tw Cen MT" charset="0"/>
                <a:cs typeface="Tw Cen MT" charset="0"/>
              </a:rPr>
              <a:t> tr</a:t>
            </a:r>
            <a:r>
              <a:rPr kumimoji="1" lang="vi-VN" altLang="ja-JP" dirty="0">
                <a:ea typeface="Tw Cen MT" charset="0"/>
                <a:cs typeface="Tw Cen MT" charset="0"/>
              </a:rPr>
              <a:t>ư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ờng</a:t>
            </a:r>
            <a:endParaRPr kumimoji="1" lang="vi-VN" altLang="ja-JP" dirty="0">
              <a:ea typeface="Tw Cen MT" charset="0"/>
              <a:cs typeface="Tw Cen MT" charset="0"/>
            </a:endParaRPr>
          </a:p>
          <a:p>
            <a:pPr marL="285750" indent="-285750">
              <a:buFontTx/>
              <a:buChar char="-"/>
            </a:pPr>
            <a:r>
              <a:rPr kumimoji="1" lang="vi-VN" altLang="ja-JP" dirty="0">
                <a:latin typeface="Tw Cen MT" charset="0"/>
                <a:ea typeface="Tw Cen MT" charset="0"/>
                <a:cs typeface="Tw Cen MT" charset="0"/>
              </a:rPr>
              <a:t>…</a:t>
            </a:r>
            <a:endParaRPr kumimoji="1" lang="ja-JP" altLang="en-US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64D47B7-E30F-4917-A2A1-AC263B25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6C2D-3F4A-443A-84CC-DCC6D20CC6A1}" type="datetime1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36186-C018-4D8D-857F-7D5B6421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472F55E-CFB3-4571-8216-8349F9C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472564-FBF3-4AE5-BEC3-D647F67906E2}"/>
              </a:ext>
            </a:extLst>
          </p:cNvPr>
          <p:cNvSpPr txBox="1"/>
          <p:nvPr/>
        </p:nvSpPr>
        <p:spPr>
          <a:xfrm>
            <a:off x="838200" y="6128533"/>
            <a:ext cx="6175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Nguồn</a:t>
            </a:r>
            <a:r>
              <a:rPr lang="en-US" sz="1200" dirty="0"/>
              <a:t> </a:t>
            </a:r>
            <a:r>
              <a:rPr lang="en-US" sz="1200" dirty="0" err="1"/>
              <a:t>hình</a:t>
            </a:r>
            <a:r>
              <a:rPr lang="en-US" sz="1200" dirty="0"/>
              <a:t> </a:t>
            </a:r>
            <a:r>
              <a:rPr lang="en-US" sz="1200" dirty="0" err="1"/>
              <a:t>vẽ</a:t>
            </a:r>
            <a:r>
              <a:rPr lang="en-US" sz="1200" dirty="0"/>
              <a:t>: </a:t>
            </a:r>
            <a:r>
              <a:rPr lang="en-US" sz="1200" dirty="0">
                <a:hlinkClick r:id="rId7"/>
              </a:rPr>
              <a:t>http://www2.imse-cnm.csic.es/~mandel/wban.htm</a:t>
            </a:r>
            <a:r>
              <a:rPr lang="en-US" sz="1200" dirty="0"/>
              <a:t> ; http://thinkspace.csu.edu.au/</a:t>
            </a:r>
          </a:p>
        </p:txBody>
      </p:sp>
    </p:spTree>
    <p:extLst>
      <p:ext uri="{BB962C8B-B14F-4D97-AF65-F5344CB8AC3E}">
        <p14:creationId xmlns:p14="http://schemas.microsoft.com/office/powerpoint/2010/main" val="368360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7E81-0960-493F-A898-56B797BC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5451E-DFA9-444C-977C-7CF09E21E2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Escape Hole: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sz="2200" dirty="0" err="1"/>
              <a:t>Lập</a:t>
            </a:r>
            <a:r>
              <a:rPr lang="en-US" sz="2200" dirty="0"/>
              <a:t> </a:t>
            </a:r>
            <a:r>
              <a:rPr lang="en-US" sz="2200" dirty="0" err="1"/>
              <a:t>danh</a:t>
            </a:r>
            <a:r>
              <a:rPr lang="en-US" sz="2200" dirty="0"/>
              <a:t> </a:t>
            </a:r>
            <a:r>
              <a:rPr lang="en-US" sz="2200" dirty="0" err="1"/>
              <a:t>sách</a:t>
            </a:r>
            <a:r>
              <a:rPr lang="en-US" sz="2200" dirty="0"/>
              <a:t> L </a:t>
            </a:r>
            <a:r>
              <a:rPr lang="en-US" sz="2200" dirty="0" err="1"/>
              <a:t>gồm</a:t>
            </a:r>
            <a:r>
              <a:rPr lang="en-US" sz="2200" dirty="0"/>
              <a:t> </a:t>
            </a:r>
            <a:r>
              <a:rPr lang="en-US" sz="2200" dirty="0" err="1"/>
              <a:t>những</a:t>
            </a:r>
            <a:r>
              <a:rPr lang="en-US" sz="2200" dirty="0"/>
              <a:t> </a:t>
            </a:r>
            <a:r>
              <a:rPr lang="en-US" sz="2200" dirty="0" err="1"/>
              <a:t>hàng</a:t>
            </a:r>
            <a:r>
              <a:rPr lang="en-US" sz="2200" dirty="0"/>
              <a:t> </a:t>
            </a:r>
            <a:r>
              <a:rPr lang="en-US" sz="2200" dirty="0" err="1"/>
              <a:t>xóm</a:t>
            </a:r>
            <a:r>
              <a:rPr lang="en-US" sz="2200" dirty="0"/>
              <a:t> </a:t>
            </a:r>
            <a:r>
              <a:rPr lang="en-US" sz="2200" dirty="0" err="1"/>
              <a:t>gần</a:t>
            </a:r>
            <a:r>
              <a:rPr lang="en-US" sz="2200" dirty="0"/>
              <a:t> </a:t>
            </a:r>
            <a:r>
              <a:rPr lang="en-US" sz="2200" dirty="0" err="1"/>
              <a:t>biên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bao </a:t>
            </a:r>
            <a:r>
              <a:rPr lang="en-US" sz="2200" dirty="0" err="1"/>
              <a:t>lồi</a:t>
            </a:r>
            <a:r>
              <a:rPr lang="en-US" sz="2200" dirty="0"/>
              <a:t> h</a:t>
            </a:r>
            <a:r>
              <a:rPr lang="vi-VN" sz="2200" dirty="0"/>
              <a:t>ơ</a:t>
            </a:r>
            <a:r>
              <a:rPr lang="en-US" sz="2200" dirty="0"/>
              <a:t>n node </a:t>
            </a:r>
            <a:r>
              <a:rPr lang="en-US" sz="2200" dirty="0" err="1"/>
              <a:t>hiện</a:t>
            </a:r>
            <a:r>
              <a:rPr lang="en-US" sz="2200" dirty="0"/>
              <a:t> </a:t>
            </a:r>
            <a:r>
              <a:rPr lang="en-US" sz="2200" dirty="0" err="1"/>
              <a:t>tại</a:t>
            </a:r>
            <a:endParaRPr lang="en-US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 Next hop: </a:t>
            </a:r>
            <a:r>
              <a:rPr lang="en-US" sz="2200" i="1" dirty="0"/>
              <a:t>Node </a:t>
            </a:r>
            <a:r>
              <a:rPr lang="en-US" sz="2200" i="1" dirty="0" err="1"/>
              <a:t>có</a:t>
            </a:r>
            <a:r>
              <a:rPr lang="en-US" sz="2200" i="1" dirty="0"/>
              <a:t> Q-value </a:t>
            </a:r>
            <a:r>
              <a:rPr lang="en-US" sz="2200" i="1" dirty="0" err="1"/>
              <a:t>lớn</a:t>
            </a:r>
            <a:r>
              <a:rPr lang="en-US" sz="2200" i="1" dirty="0"/>
              <a:t> </a:t>
            </a:r>
            <a:r>
              <a:rPr lang="en-US" sz="2200" i="1" dirty="0" err="1"/>
              <a:t>nhất</a:t>
            </a:r>
            <a:r>
              <a:rPr lang="en-US" sz="2200" i="1" dirty="0"/>
              <a:t> </a:t>
            </a:r>
            <a:r>
              <a:rPr lang="en-US" sz="2200" i="1" dirty="0" err="1"/>
              <a:t>trong</a:t>
            </a:r>
            <a:r>
              <a:rPr lang="en-US" sz="2200" i="1" dirty="0"/>
              <a:t> </a:t>
            </a:r>
            <a:r>
              <a:rPr lang="en-US" sz="2200" i="1" dirty="0" err="1"/>
              <a:t>danh</a:t>
            </a:r>
            <a:r>
              <a:rPr lang="en-US" sz="2200" i="1" dirty="0"/>
              <a:t> </a:t>
            </a:r>
            <a:r>
              <a:rPr lang="en-US" sz="2200" i="1" dirty="0" err="1"/>
              <a:t>sách</a:t>
            </a:r>
            <a:r>
              <a:rPr lang="en-US" sz="2200" i="1" dirty="0"/>
              <a:t> L </a:t>
            </a:r>
            <a:endParaRPr lang="en-US" sz="2200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2B408-A9F3-4517-ACB1-8649B508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29FA-1F5D-4D58-A108-861067C0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EA0FC-922C-4E82-A7E4-C1453325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30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14C63-7477-4023-8375-B80F1FD02777}"/>
              </a:ext>
            </a:extLst>
          </p:cNvPr>
          <p:cNvCxnSpPr>
            <a:cxnSpLocks/>
          </p:cNvCxnSpPr>
          <p:nvPr/>
        </p:nvCxnSpPr>
        <p:spPr>
          <a:xfrm flipH="1">
            <a:off x="8153400" y="2153920"/>
            <a:ext cx="114808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67DAC6-4923-4E15-BD2A-D8A154978BD5}"/>
              </a:ext>
            </a:extLst>
          </p:cNvPr>
          <p:cNvCxnSpPr/>
          <p:nvPr/>
        </p:nvCxnSpPr>
        <p:spPr>
          <a:xfrm>
            <a:off x="8153400" y="2865120"/>
            <a:ext cx="457200" cy="502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7A37B-58F2-480C-B683-2D14B110A56E}"/>
              </a:ext>
            </a:extLst>
          </p:cNvPr>
          <p:cNvCxnSpPr/>
          <p:nvPr/>
        </p:nvCxnSpPr>
        <p:spPr>
          <a:xfrm>
            <a:off x="9301480" y="2153920"/>
            <a:ext cx="142748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ED0AA5-E1DE-4E29-92A8-D3DF3DA05C78}"/>
              </a:ext>
            </a:extLst>
          </p:cNvPr>
          <p:cNvCxnSpPr/>
          <p:nvPr/>
        </p:nvCxnSpPr>
        <p:spPr>
          <a:xfrm flipH="1">
            <a:off x="8153400" y="3368040"/>
            <a:ext cx="457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F4A88A-17B0-4AA2-A337-89A478F4EE0C}"/>
              </a:ext>
            </a:extLst>
          </p:cNvPr>
          <p:cNvCxnSpPr/>
          <p:nvPr/>
        </p:nvCxnSpPr>
        <p:spPr>
          <a:xfrm>
            <a:off x="8153400" y="4511040"/>
            <a:ext cx="228600" cy="1097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F8A445-8523-4766-9DE1-980F1D4D9E6F}"/>
              </a:ext>
            </a:extLst>
          </p:cNvPr>
          <p:cNvCxnSpPr/>
          <p:nvPr/>
        </p:nvCxnSpPr>
        <p:spPr>
          <a:xfrm>
            <a:off x="8382000" y="5628640"/>
            <a:ext cx="1249680" cy="251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9F8F8C-EDF2-4D43-AAAE-641BFF85C691}"/>
              </a:ext>
            </a:extLst>
          </p:cNvPr>
          <p:cNvCxnSpPr>
            <a:cxnSpLocks/>
          </p:cNvCxnSpPr>
          <p:nvPr/>
        </p:nvCxnSpPr>
        <p:spPr>
          <a:xfrm flipV="1">
            <a:off x="9652000" y="5648961"/>
            <a:ext cx="1076960" cy="23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2B476D-57ED-4158-84DB-1E3CCA10F5ED}"/>
              </a:ext>
            </a:extLst>
          </p:cNvPr>
          <p:cNvCxnSpPr/>
          <p:nvPr/>
        </p:nvCxnSpPr>
        <p:spPr>
          <a:xfrm flipH="1" flipV="1">
            <a:off x="7904480" y="201898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E99211-6847-4664-9BDB-78A6E72ECB8F}"/>
              </a:ext>
            </a:extLst>
          </p:cNvPr>
          <p:cNvCxnSpPr/>
          <p:nvPr/>
        </p:nvCxnSpPr>
        <p:spPr>
          <a:xfrm flipH="1" flipV="1">
            <a:off x="8199120" y="184626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B25EF6-5255-4433-B6A8-D0E6C6BE622D}"/>
              </a:ext>
            </a:extLst>
          </p:cNvPr>
          <p:cNvCxnSpPr/>
          <p:nvPr/>
        </p:nvCxnSpPr>
        <p:spPr>
          <a:xfrm flipH="1" flipV="1">
            <a:off x="7630160" y="21917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152B0D-243A-4544-9304-FD17F78F9D8C}"/>
              </a:ext>
            </a:extLst>
          </p:cNvPr>
          <p:cNvCxnSpPr/>
          <p:nvPr/>
        </p:nvCxnSpPr>
        <p:spPr>
          <a:xfrm flipH="1" flipV="1">
            <a:off x="7325360" y="23949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013C5C-20D9-4229-A25C-19A71A576C15}"/>
              </a:ext>
            </a:extLst>
          </p:cNvPr>
          <p:cNvCxnSpPr/>
          <p:nvPr/>
        </p:nvCxnSpPr>
        <p:spPr>
          <a:xfrm flipH="1" flipV="1">
            <a:off x="7051040" y="25676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53267C-628E-4EDF-9B45-DF61E84D1DFF}"/>
              </a:ext>
            </a:extLst>
          </p:cNvPr>
          <p:cNvCxnSpPr/>
          <p:nvPr/>
        </p:nvCxnSpPr>
        <p:spPr>
          <a:xfrm flipH="1" flipV="1">
            <a:off x="7264400" y="28013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A0E863-140E-40B3-93E5-8E5C15C296D1}"/>
              </a:ext>
            </a:extLst>
          </p:cNvPr>
          <p:cNvCxnSpPr/>
          <p:nvPr/>
        </p:nvCxnSpPr>
        <p:spPr>
          <a:xfrm flipH="1" flipV="1">
            <a:off x="7467600" y="3045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761325-275C-4F58-BC63-BCAE5E5F444D}"/>
              </a:ext>
            </a:extLst>
          </p:cNvPr>
          <p:cNvCxnSpPr/>
          <p:nvPr/>
        </p:nvCxnSpPr>
        <p:spPr>
          <a:xfrm flipH="1" flipV="1">
            <a:off x="7426960" y="32483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8A536F-A0FF-46B6-AB0F-F399BD3B318E}"/>
              </a:ext>
            </a:extLst>
          </p:cNvPr>
          <p:cNvCxnSpPr/>
          <p:nvPr/>
        </p:nvCxnSpPr>
        <p:spPr>
          <a:xfrm flipH="1" flipV="1">
            <a:off x="7355840" y="344138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4F42F7-6C0A-422F-9700-933D4600D75E}"/>
              </a:ext>
            </a:extLst>
          </p:cNvPr>
          <p:cNvCxnSpPr/>
          <p:nvPr/>
        </p:nvCxnSpPr>
        <p:spPr>
          <a:xfrm flipH="1" flipV="1">
            <a:off x="7264400" y="36547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822BEE-FAE6-4D8E-8298-D62D0996BEDE}"/>
              </a:ext>
            </a:extLst>
          </p:cNvPr>
          <p:cNvCxnSpPr/>
          <p:nvPr/>
        </p:nvCxnSpPr>
        <p:spPr>
          <a:xfrm flipH="1" flipV="1">
            <a:off x="7193280" y="38681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6C82F0-F0CA-4C08-A1BF-F75D685AE2A3}"/>
              </a:ext>
            </a:extLst>
          </p:cNvPr>
          <p:cNvCxnSpPr/>
          <p:nvPr/>
        </p:nvCxnSpPr>
        <p:spPr>
          <a:xfrm flipH="1" flipV="1">
            <a:off x="7061200" y="4061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B49ACC-8C82-460D-A3E8-96A3727F6F39}"/>
              </a:ext>
            </a:extLst>
          </p:cNvPr>
          <p:cNvCxnSpPr/>
          <p:nvPr/>
        </p:nvCxnSpPr>
        <p:spPr>
          <a:xfrm flipH="1" flipV="1">
            <a:off x="7051040" y="42948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2E1C0-C761-444E-8642-B4CB6C1FBB6E}"/>
              </a:ext>
            </a:extLst>
          </p:cNvPr>
          <p:cNvCxnSpPr/>
          <p:nvPr/>
        </p:nvCxnSpPr>
        <p:spPr>
          <a:xfrm flipH="1" flipV="1">
            <a:off x="7081520" y="45488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3AF016-A2C5-4840-A98B-D9B2520A7762}"/>
              </a:ext>
            </a:extLst>
          </p:cNvPr>
          <p:cNvCxnSpPr/>
          <p:nvPr/>
        </p:nvCxnSpPr>
        <p:spPr>
          <a:xfrm flipH="1" flipV="1">
            <a:off x="7172960" y="4823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DBB9F5-B46F-476F-A7BB-07034E9C4AAF}"/>
              </a:ext>
            </a:extLst>
          </p:cNvPr>
          <p:cNvCxnSpPr/>
          <p:nvPr/>
        </p:nvCxnSpPr>
        <p:spPr>
          <a:xfrm flipH="1" flipV="1">
            <a:off x="7223760" y="5077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0BE0AA-FEC0-4DC4-87B1-2F5A76A7E050}"/>
              </a:ext>
            </a:extLst>
          </p:cNvPr>
          <p:cNvCxnSpPr/>
          <p:nvPr/>
        </p:nvCxnSpPr>
        <p:spPr>
          <a:xfrm flipH="1" flipV="1">
            <a:off x="7274560" y="53108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2C10E2-2A8A-42D9-97BD-2EE59095B43D}"/>
              </a:ext>
            </a:extLst>
          </p:cNvPr>
          <p:cNvSpPr/>
          <p:nvPr/>
        </p:nvSpPr>
        <p:spPr>
          <a:xfrm>
            <a:off x="7081709" y="3230186"/>
            <a:ext cx="10310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Hố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121D18-7BC7-4145-B5EC-0A6D2581B047}"/>
              </a:ext>
            </a:extLst>
          </p:cNvPr>
          <p:cNvSpPr/>
          <p:nvPr/>
        </p:nvSpPr>
        <p:spPr>
          <a:xfrm>
            <a:off x="8895080" y="4907598"/>
            <a:ext cx="182880" cy="1860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6F07A8-887C-488A-A7B3-C6D5771D7EC4}"/>
              </a:ext>
            </a:extLst>
          </p:cNvPr>
          <p:cNvSpPr/>
          <p:nvPr/>
        </p:nvSpPr>
        <p:spPr>
          <a:xfrm>
            <a:off x="9948628" y="3843972"/>
            <a:ext cx="182880" cy="1860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5AED947-1A72-46A2-8C4A-97AA249D0D13}"/>
              </a:ext>
            </a:extLst>
          </p:cNvPr>
          <p:cNvSpPr/>
          <p:nvPr/>
        </p:nvSpPr>
        <p:spPr>
          <a:xfrm>
            <a:off x="9047480" y="4572318"/>
            <a:ext cx="182880" cy="186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30CDC8-2930-4C73-B83C-4A2D894A3E86}"/>
              </a:ext>
            </a:extLst>
          </p:cNvPr>
          <p:cNvSpPr/>
          <p:nvPr/>
        </p:nvSpPr>
        <p:spPr>
          <a:xfrm>
            <a:off x="9331960" y="4856798"/>
            <a:ext cx="182880" cy="186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EB1F5B2-7B4A-4F1A-B05A-79C683297EB1}"/>
              </a:ext>
            </a:extLst>
          </p:cNvPr>
          <p:cNvSpPr/>
          <p:nvPr/>
        </p:nvSpPr>
        <p:spPr>
          <a:xfrm>
            <a:off x="9189720" y="526319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AACDBD1-16A7-4906-93C3-455F0B257DAD}"/>
              </a:ext>
            </a:extLst>
          </p:cNvPr>
          <p:cNvSpPr/>
          <p:nvPr/>
        </p:nvSpPr>
        <p:spPr>
          <a:xfrm>
            <a:off x="8559800" y="499903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AECB0C-3F7C-43B4-8C2A-D2E75B4B32AA}"/>
              </a:ext>
            </a:extLst>
          </p:cNvPr>
          <p:cNvSpPr/>
          <p:nvPr/>
        </p:nvSpPr>
        <p:spPr>
          <a:xfrm>
            <a:off x="8712200" y="4460558"/>
            <a:ext cx="182880" cy="186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1896B11-3B99-49C9-8204-DC4786282231}"/>
              </a:ext>
            </a:extLst>
          </p:cNvPr>
          <p:cNvSpPr/>
          <p:nvPr/>
        </p:nvSpPr>
        <p:spPr>
          <a:xfrm>
            <a:off x="8427720" y="466375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28BAE2-21D7-4098-B6F7-C4063EA4E2D0}"/>
              </a:ext>
            </a:extLst>
          </p:cNvPr>
          <p:cNvSpPr txBox="1"/>
          <p:nvPr/>
        </p:nvSpPr>
        <p:spPr>
          <a:xfrm>
            <a:off x="9804400" y="2168526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D3A5E6B-54A2-42AC-8314-F9EF7F94647D}"/>
              </a:ext>
            </a:extLst>
          </p:cNvPr>
          <p:cNvCxnSpPr>
            <a:cxnSpLocks/>
          </p:cNvCxnSpPr>
          <p:nvPr/>
        </p:nvCxnSpPr>
        <p:spPr>
          <a:xfrm flipH="1">
            <a:off x="9606280" y="2509520"/>
            <a:ext cx="629920" cy="36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3E19FA8-237E-424F-BB88-BE8A3BE1CE38}"/>
              </a:ext>
            </a:extLst>
          </p:cNvPr>
          <p:cNvSpPr txBox="1"/>
          <p:nvPr/>
        </p:nvSpPr>
        <p:spPr>
          <a:xfrm>
            <a:off x="10160000" y="319468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7FFB21-D7EA-4997-AA74-3C8E1343F92B}"/>
              </a:ext>
            </a:extLst>
          </p:cNvPr>
          <p:cNvCxnSpPr>
            <a:cxnSpLocks/>
          </p:cNvCxnSpPr>
          <p:nvPr/>
        </p:nvCxnSpPr>
        <p:spPr>
          <a:xfrm flipH="1">
            <a:off x="10121900" y="3491865"/>
            <a:ext cx="629920" cy="36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9C3228-3C77-496C-955A-77BC277CE477}"/>
              </a:ext>
            </a:extLst>
          </p:cNvPr>
          <p:cNvSpPr txBox="1"/>
          <p:nvPr/>
        </p:nvSpPr>
        <p:spPr>
          <a:xfrm>
            <a:off x="7731760" y="584644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6DAC3D9-DB68-4C66-87B0-085FE3277D34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442960" y="5066406"/>
            <a:ext cx="478902" cy="78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8E06758-3E99-48B9-981F-CD1D51095ACE}"/>
              </a:ext>
            </a:extLst>
          </p:cNvPr>
          <p:cNvSpPr/>
          <p:nvPr/>
        </p:nvSpPr>
        <p:spPr>
          <a:xfrm>
            <a:off x="8884920" y="532415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035577A-5C40-4273-BB91-ABDB3A774E3B}"/>
              </a:ext>
            </a:extLst>
          </p:cNvPr>
          <p:cNvSpPr txBox="1"/>
          <p:nvPr/>
        </p:nvSpPr>
        <p:spPr>
          <a:xfrm>
            <a:off x="9567186" y="5853074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1895A0-C28F-48AD-B242-E83BCCA88DC9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488058" y="5015606"/>
            <a:ext cx="790328" cy="837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811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7E81-0960-493F-A898-56B797BC8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5451E-DFA9-444C-977C-7CF09E21E2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Escape Hole: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sz="2200" dirty="0" err="1"/>
              <a:t>Lập</a:t>
            </a:r>
            <a:r>
              <a:rPr lang="en-US" sz="2200" dirty="0"/>
              <a:t> </a:t>
            </a:r>
            <a:r>
              <a:rPr lang="en-US" sz="2200" dirty="0" err="1"/>
              <a:t>danh</a:t>
            </a:r>
            <a:r>
              <a:rPr lang="en-US" sz="2200" dirty="0"/>
              <a:t> </a:t>
            </a:r>
            <a:r>
              <a:rPr lang="en-US" sz="2200" dirty="0" err="1"/>
              <a:t>sách</a:t>
            </a:r>
            <a:r>
              <a:rPr lang="en-US" sz="2200" dirty="0"/>
              <a:t> L </a:t>
            </a:r>
            <a:r>
              <a:rPr lang="en-US" sz="2200" dirty="0" err="1"/>
              <a:t>gồm</a:t>
            </a:r>
            <a:r>
              <a:rPr lang="en-US" sz="2200" dirty="0"/>
              <a:t> </a:t>
            </a:r>
            <a:r>
              <a:rPr lang="en-US" sz="2200" dirty="0" err="1"/>
              <a:t>những</a:t>
            </a:r>
            <a:r>
              <a:rPr lang="en-US" sz="2200" dirty="0"/>
              <a:t> </a:t>
            </a:r>
            <a:r>
              <a:rPr lang="en-US" sz="2200" dirty="0" err="1"/>
              <a:t>hàng</a:t>
            </a:r>
            <a:r>
              <a:rPr lang="en-US" sz="2200" dirty="0"/>
              <a:t> </a:t>
            </a:r>
            <a:r>
              <a:rPr lang="en-US" sz="2200" dirty="0" err="1"/>
              <a:t>xóm</a:t>
            </a:r>
            <a:r>
              <a:rPr lang="en-US" sz="2200" dirty="0"/>
              <a:t> </a:t>
            </a:r>
            <a:r>
              <a:rPr lang="en-US" sz="2200" dirty="0" err="1"/>
              <a:t>gần</a:t>
            </a:r>
            <a:r>
              <a:rPr lang="en-US" sz="2200" dirty="0"/>
              <a:t> </a:t>
            </a:r>
            <a:r>
              <a:rPr lang="en-US" sz="2200" dirty="0" err="1"/>
              <a:t>biên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bao </a:t>
            </a:r>
            <a:r>
              <a:rPr lang="en-US" sz="2200" dirty="0" err="1"/>
              <a:t>lồi</a:t>
            </a:r>
            <a:r>
              <a:rPr lang="en-US" sz="2200" dirty="0"/>
              <a:t> h</a:t>
            </a:r>
            <a:r>
              <a:rPr lang="vi-VN" sz="2200" dirty="0"/>
              <a:t>ơ</a:t>
            </a:r>
            <a:r>
              <a:rPr lang="en-US" sz="2200" dirty="0"/>
              <a:t>n node </a:t>
            </a:r>
            <a:r>
              <a:rPr lang="en-US" sz="2200" dirty="0" err="1"/>
              <a:t>hiện</a:t>
            </a:r>
            <a:r>
              <a:rPr lang="en-US" sz="2200" dirty="0"/>
              <a:t> </a:t>
            </a:r>
            <a:r>
              <a:rPr lang="en-US" sz="2200" dirty="0" err="1"/>
              <a:t>tại</a:t>
            </a:r>
            <a:endParaRPr lang="en-US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/>
              <a:t> Next hop: </a:t>
            </a:r>
            <a:r>
              <a:rPr lang="en-US" sz="2200" i="1" dirty="0"/>
              <a:t>Node </a:t>
            </a:r>
            <a:r>
              <a:rPr lang="en-US" sz="2200" i="1" dirty="0" err="1"/>
              <a:t>có</a:t>
            </a:r>
            <a:r>
              <a:rPr lang="en-US" sz="2200" i="1" dirty="0"/>
              <a:t> Q-value </a:t>
            </a:r>
            <a:r>
              <a:rPr lang="en-US" sz="2200" i="1" dirty="0" err="1"/>
              <a:t>lớn</a:t>
            </a:r>
            <a:r>
              <a:rPr lang="en-US" sz="2200" i="1" dirty="0"/>
              <a:t> </a:t>
            </a:r>
            <a:r>
              <a:rPr lang="en-US" sz="2200" i="1" dirty="0" err="1"/>
              <a:t>nhất</a:t>
            </a:r>
            <a:r>
              <a:rPr lang="en-US" sz="2200" i="1" dirty="0"/>
              <a:t> </a:t>
            </a:r>
            <a:r>
              <a:rPr lang="en-US" sz="2200" i="1" dirty="0" err="1"/>
              <a:t>trong</a:t>
            </a:r>
            <a:r>
              <a:rPr lang="en-US" sz="2200" i="1" dirty="0"/>
              <a:t> </a:t>
            </a:r>
            <a:r>
              <a:rPr lang="en-US" sz="2200" i="1" dirty="0" err="1"/>
              <a:t>danh</a:t>
            </a:r>
            <a:r>
              <a:rPr lang="en-US" sz="2200" i="1" dirty="0"/>
              <a:t> </a:t>
            </a:r>
            <a:r>
              <a:rPr lang="en-US" sz="2200" i="1" dirty="0" err="1"/>
              <a:t>sách</a:t>
            </a:r>
            <a:r>
              <a:rPr lang="en-US" sz="2200" i="1" dirty="0"/>
              <a:t> L </a:t>
            </a:r>
            <a:endParaRPr lang="en-US" sz="2200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2B408-A9F3-4517-ACB1-8649B508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29FA-1F5D-4D58-A108-861067C0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EA0FC-922C-4E82-A7E4-C1453325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31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E14C63-7477-4023-8375-B80F1FD02777}"/>
              </a:ext>
            </a:extLst>
          </p:cNvPr>
          <p:cNvCxnSpPr>
            <a:cxnSpLocks/>
          </p:cNvCxnSpPr>
          <p:nvPr/>
        </p:nvCxnSpPr>
        <p:spPr>
          <a:xfrm flipH="1">
            <a:off x="8153400" y="2153920"/>
            <a:ext cx="1148080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67DAC6-4923-4E15-BD2A-D8A154978BD5}"/>
              </a:ext>
            </a:extLst>
          </p:cNvPr>
          <p:cNvCxnSpPr/>
          <p:nvPr/>
        </p:nvCxnSpPr>
        <p:spPr>
          <a:xfrm>
            <a:off x="8153400" y="2865120"/>
            <a:ext cx="457200" cy="502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7A37B-58F2-480C-B683-2D14B110A56E}"/>
              </a:ext>
            </a:extLst>
          </p:cNvPr>
          <p:cNvCxnSpPr/>
          <p:nvPr/>
        </p:nvCxnSpPr>
        <p:spPr>
          <a:xfrm>
            <a:off x="9301480" y="2153920"/>
            <a:ext cx="1427480" cy="347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EED0AA5-E1DE-4E29-92A8-D3DF3DA05C78}"/>
              </a:ext>
            </a:extLst>
          </p:cNvPr>
          <p:cNvCxnSpPr/>
          <p:nvPr/>
        </p:nvCxnSpPr>
        <p:spPr>
          <a:xfrm flipH="1">
            <a:off x="8153400" y="3368040"/>
            <a:ext cx="4572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F4A88A-17B0-4AA2-A337-89A478F4EE0C}"/>
              </a:ext>
            </a:extLst>
          </p:cNvPr>
          <p:cNvCxnSpPr/>
          <p:nvPr/>
        </p:nvCxnSpPr>
        <p:spPr>
          <a:xfrm>
            <a:off x="8153400" y="4511040"/>
            <a:ext cx="228600" cy="1097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F8A445-8523-4766-9DE1-980F1D4D9E6F}"/>
              </a:ext>
            </a:extLst>
          </p:cNvPr>
          <p:cNvCxnSpPr/>
          <p:nvPr/>
        </p:nvCxnSpPr>
        <p:spPr>
          <a:xfrm>
            <a:off x="8382000" y="5628640"/>
            <a:ext cx="1249680" cy="251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9F8F8C-EDF2-4D43-AAAE-641BFF85C691}"/>
              </a:ext>
            </a:extLst>
          </p:cNvPr>
          <p:cNvCxnSpPr>
            <a:cxnSpLocks/>
          </p:cNvCxnSpPr>
          <p:nvPr/>
        </p:nvCxnSpPr>
        <p:spPr>
          <a:xfrm flipV="1">
            <a:off x="9652000" y="5648961"/>
            <a:ext cx="1076960" cy="23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2B476D-57ED-4158-84DB-1E3CCA10F5ED}"/>
              </a:ext>
            </a:extLst>
          </p:cNvPr>
          <p:cNvCxnSpPr/>
          <p:nvPr/>
        </p:nvCxnSpPr>
        <p:spPr>
          <a:xfrm flipH="1" flipV="1">
            <a:off x="7904480" y="201898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E99211-6847-4664-9BDB-78A6E72ECB8F}"/>
              </a:ext>
            </a:extLst>
          </p:cNvPr>
          <p:cNvCxnSpPr/>
          <p:nvPr/>
        </p:nvCxnSpPr>
        <p:spPr>
          <a:xfrm flipH="1" flipV="1">
            <a:off x="8199120" y="184626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B25EF6-5255-4433-B6A8-D0E6C6BE622D}"/>
              </a:ext>
            </a:extLst>
          </p:cNvPr>
          <p:cNvCxnSpPr/>
          <p:nvPr/>
        </p:nvCxnSpPr>
        <p:spPr>
          <a:xfrm flipH="1" flipV="1">
            <a:off x="7630160" y="21917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152B0D-243A-4544-9304-FD17F78F9D8C}"/>
              </a:ext>
            </a:extLst>
          </p:cNvPr>
          <p:cNvCxnSpPr/>
          <p:nvPr/>
        </p:nvCxnSpPr>
        <p:spPr>
          <a:xfrm flipH="1" flipV="1">
            <a:off x="7325360" y="23949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013C5C-20D9-4229-A25C-19A71A576C15}"/>
              </a:ext>
            </a:extLst>
          </p:cNvPr>
          <p:cNvCxnSpPr/>
          <p:nvPr/>
        </p:nvCxnSpPr>
        <p:spPr>
          <a:xfrm flipH="1" flipV="1">
            <a:off x="7051040" y="25676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53267C-628E-4EDF-9B45-DF61E84D1DFF}"/>
              </a:ext>
            </a:extLst>
          </p:cNvPr>
          <p:cNvCxnSpPr/>
          <p:nvPr/>
        </p:nvCxnSpPr>
        <p:spPr>
          <a:xfrm flipH="1" flipV="1">
            <a:off x="7264400" y="28013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A0E863-140E-40B3-93E5-8E5C15C296D1}"/>
              </a:ext>
            </a:extLst>
          </p:cNvPr>
          <p:cNvCxnSpPr/>
          <p:nvPr/>
        </p:nvCxnSpPr>
        <p:spPr>
          <a:xfrm flipH="1" flipV="1">
            <a:off x="7467600" y="3045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761325-275C-4F58-BC63-BCAE5E5F444D}"/>
              </a:ext>
            </a:extLst>
          </p:cNvPr>
          <p:cNvCxnSpPr/>
          <p:nvPr/>
        </p:nvCxnSpPr>
        <p:spPr>
          <a:xfrm flipH="1" flipV="1">
            <a:off x="7426960" y="32483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28A536F-A0FF-46B6-AB0F-F399BD3B318E}"/>
              </a:ext>
            </a:extLst>
          </p:cNvPr>
          <p:cNvCxnSpPr/>
          <p:nvPr/>
        </p:nvCxnSpPr>
        <p:spPr>
          <a:xfrm flipH="1" flipV="1">
            <a:off x="7355840" y="344138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4F42F7-6C0A-422F-9700-933D4600D75E}"/>
              </a:ext>
            </a:extLst>
          </p:cNvPr>
          <p:cNvCxnSpPr/>
          <p:nvPr/>
        </p:nvCxnSpPr>
        <p:spPr>
          <a:xfrm flipH="1" flipV="1">
            <a:off x="7264400" y="36547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822BEE-FAE6-4D8E-8298-D62D0996BEDE}"/>
              </a:ext>
            </a:extLst>
          </p:cNvPr>
          <p:cNvCxnSpPr/>
          <p:nvPr/>
        </p:nvCxnSpPr>
        <p:spPr>
          <a:xfrm flipH="1" flipV="1">
            <a:off x="7193280" y="386810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D6C82F0-F0CA-4C08-A1BF-F75D685AE2A3}"/>
              </a:ext>
            </a:extLst>
          </p:cNvPr>
          <p:cNvCxnSpPr/>
          <p:nvPr/>
        </p:nvCxnSpPr>
        <p:spPr>
          <a:xfrm flipH="1" flipV="1">
            <a:off x="7061200" y="4061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B49ACC-8C82-460D-A3E8-96A3727F6F39}"/>
              </a:ext>
            </a:extLst>
          </p:cNvPr>
          <p:cNvCxnSpPr/>
          <p:nvPr/>
        </p:nvCxnSpPr>
        <p:spPr>
          <a:xfrm flipH="1" flipV="1">
            <a:off x="7051040" y="42948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2E1C0-C761-444E-8642-B4CB6C1FBB6E}"/>
              </a:ext>
            </a:extLst>
          </p:cNvPr>
          <p:cNvCxnSpPr/>
          <p:nvPr/>
        </p:nvCxnSpPr>
        <p:spPr>
          <a:xfrm flipH="1" flipV="1">
            <a:off x="7081520" y="45488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3AF016-A2C5-4840-A98B-D9B2520A7762}"/>
              </a:ext>
            </a:extLst>
          </p:cNvPr>
          <p:cNvCxnSpPr/>
          <p:nvPr/>
        </p:nvCxnSpPr>
        <p:spPr>
          <a:xfrm flipH="1" flipV="1">
            <a:off x="7172960" y="4823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7DBB9F5-B46F-476F-A7BB-07034E9C4AAF}"/>
              </a:ext>
            </a:extLst>
          </p:cNvPr>
          <p:cNvCxnSpPr/>
          <p:nvPr/>
        </p:nvCxnSpPr>
        <p:spPr>
          <a:xfrm flipH="1" flipV="1">
            <a:off x="7223760" y="507714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0BE0AA-FEC0-4DC4-87B1-2F5A76A7E050}"/>
              </a:ext>
            </a:extLst>
          </p:cNvPr>
          <p:cNvCxnSpPr/>
          <p:nvPr/>
        </p:nvCxnSpPr>
        <p:spPr>
          <a:xfrm flipH="1" flipV="1">
            <a:off x="7274560" y="5310823"/>
            <a:ext cx="1102360" cy="30797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E2C10E2-2A8A-42D9-97BD-2EE59095B43D}"/>
              </a:ext>
            </a:extLst>
          </p:cNvPr>
          <p:cNvSpPr/>
          <p:nvPr/>
        </p:nvSpPr>
        <p:spPr>
          <a:xfrm>
            <a:off x="7081709" y="3230186"/>
            <a:ext cx="10310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Hố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121D18-7BC7-4145-B5EC-0A6D2581B047}"/>
              </a:ext>
            </a:extLst>
          </p:cNvPr>
          <p:cNvSpPr/>
          <p:nvPr/>
        </p:nvSpPr>
        <p:spPr>
          <a:xfrm>
            <a:off x="8895080" y="4907598"/>
            <a:ext cx="182880" cy="1860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36F07A8-887C-488A-A7B3-C6D5771D7EC4}"/>
              </a:ext>
            </a:extLst>
          </p:cNvPr>
          <p:cNvSpPr/>
          <p:nvPr/>
        </p:nvSpPr>
        <p:spPr>
          <a:xfrm>
            <a:off x="9948628" y="3843972"/>
            <a:ext cx="182880" cy="1860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5AED947-1A72-46A2-8C4A-97AA249D0D13}"/>
              </a:ext>
            </a:extLst>
          </p:cNvPr>
          <p:cNvSpPr/>
          <p:nvPr/>
        </p:nvSpPr>
        <p:spPr>
          <a:xfrm>
            <a:off x="9047480" y="4572318"/>
            <a:ext cx="182880" cy="186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E30CDC8-2930-4C73-B83C-4A2D894A3E86}"/>
              </a:ext>
            </a:extLst>
          </p:cNvPr>
          <p:cNvSpPr/>
          <p:nvPr/>
        </p:nvSpPr>
        <p:spPr>
          <a:xfrm>
            <a:off x="9331960" y="4856798"/>
            <a:ext cx="182880" cy="1860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EB1F5B2-7B4A-4F1A-B05A-79C683297EB1}"/>
              </a:ext>
            </a:extLst>
          </p:cNvPr>
          <p:cNvSpPr/>
          <p:nvPr/>
        </p:nvSpPr>
        <p:spPr>
          <a:xfrm>
            <a:off x="9189720" y="526319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AACDBD1-16A7-4906-93C3-455F0B257DAD}"/>
              </a:ext>
            </a:extLst>
          </p:cNvPr>
          <p:cNvSpPr/>
          <p:nvPr/>
        </p:nvSpPr>
        <p:spPr>
          <a:xfrm>
            <a:off x="8559800" y="499903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3AECB0C-3F7C-43B4-8C2A-D2E75B4B32AA}"/>
              </a:ext>
            </a:extLst>
          </p:cNvPr>
          <p:cNvSpPr/>
          <p:nvPr/>
        </p:nvSpPr>
        <p:spPr>
          <a:xfrm>
            <a:off x="8712200" y="4460558"/>
            <a:ext cx="182880" cy="186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1896B11-3B99-49C9-8204-DC4786282231}"/>
              </a:ext>
            </a:extLst>
          </p:cNvPr>
          <p:cNvSpPr/>
          <p:nvPr/>
        </p:nvSpPr>
        <p:spPr>
          <a:xfrm>
            <a:off x="8427720" y="466375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3B9C7D-E2CA-42AC-8C05-0D91602A2F78}"/>
              </a:ext>
            </a:extLst>
          </p:cNvPr>
          <p:cNvSpPr txBox="1"/>
          <p:nvPr/>
        </p:nvSpPr>
        <p:spPr>
          <a:xfrm>
            <a:off x="9804400" y="2168526"/>
            <a:ext cx="114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498E4D9-A431-4A4F-AFE2-8B8CA2341396}"/>
              </a:ext>
            </a:extLst>
          </p:cNvPr>
          <p:cNvCxnSpPr>
            <a:cxnSpLocks/>
          </p:cNvCxnSpPr>
          <p:nvPr/>
        </p:nvCxnSpPr>
        <p:spPr>
          <a:xfrm flipH="1">
            <a:off x="9606280" y="2509520"/>
            <a:ext cx="629920" cy="36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BB7C967-48E7-4D6D-A511-87467C7BDD93}"/>
              </a:ext>
            </a:extLst>
          </p:cNvPr>
          <p:cNvSpPr txBox="1"/>
          <p:nvPr/>
        </p:nvSpPr>
        <p:spPr>
          <a:xfrm>
            <a:off x="10160000" y="319468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 Point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20B755-7037-43FB-B4D4-5BC86811E29E}"/>
              </a:ext>
            </a:extLst>
          </p:cNvPr>
          <p:cNvCxnSpPr>
            <a:cxnSpLocks/>
          </p:cNvCxnSpPr>
          <p:nvPr/>
        </p:nvCxnSpPr>
        <p:spPr>
          <a:xfrm flipH="1">
            <a:off x="10121900" y="3491865"/>
            <a:ext cx="629920" cy="36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B69BD9F-7AA2-4434-8331-6C9D285FA142}"/>
              </a:ext>
            </a:extLst>
          </p:cNvPr>
          <p:cNvSpPr txBox="1"/>
          <p:nvPr/>
        </p:nvSpPr>
        <p:spPr>
          <a:xfrm>
            <a:off x="7731760" y="5846446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E7F8F3C-B41C-444A-BF4B-E4A9F4E6E6D2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8442960" y="5066406"/>
            <a:ext cx="478902" cy="78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9D7D77-D4C6-4AE8-AB88-C58F02AE8B4A}"/>
              </a:ext>
            </a:extLst>
          </p:cNvPr>
          <p:cNvCxnSpPr>
            <a:cxnSpLocks/>
          </p:cNvCxnSpPr>
          <p:nvPr/>
        </p:nvCxnSpPr>
        <p:spPr>
          <a:xfrm flipV="1">
            <a:off x="9091212" y="4949826"/>
            <a:ext cx="254000" cy="50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1CCA0BDC-7943-4EBE-A590-A3D75B106D2E}"/>
              </a:ext>
            </a:extLst>
          </p:cNvPr>
          <p:cNvSpPr/>
          <p:nvPr/>
        </p:nvSpPr>
        <p:spPr>
          <a:xfrm>
            <a:off x="8884920" y="532415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6F5C16-76F6-48F2-A261-7328FBCDA314}"/>
              </a:ext>
            </a:extLst>
          </p:cNvPr>
          <p:cNvSpPr txBox="1"/>
          <p:nvPr/>
        </p:nvSpPr>
        <p:spPr>
          <a:xfrm>
            <a:off x="9567186" y="5853074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B983495-8A7B-40CE-8A05-FC411F5D1263}"/>
              </a:ext>
            </a:extLst>
          </p:cNvPr>
          <p:cNvCxnSpPr>
            <a:cxnSpLocks/>
            <a:stCxn id="62" idx="0"/>
          </p:cNvCxnSpPr>
          <p:nvPr/>
        </p:nvCxnSpPr>
        <p:spPr>
          <a:xfrm flipH="1" flipV="1">
            <a:off x="9488058" y="5015606"/>
            <a:ext cx="790328" cy="837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12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44D76-A7D2-414D-A87F-CC4DBFD1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D263-2B49-4170-BF72-48AA6C8B7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3000" b="1" dirty="0"/>
              <a:t>Bypass Hole</a:t>
            </a:r>
            <a:r>
              <a:rPr lang="en-US" b="1" dirty="0"/>
              <a:t>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Lập</a:t>
            </a:r>
            <a:r>
              <a:rPr lang="en-US" dirty="0"/>
              <a:t> ra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L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i="1" dirty="0"/>
              <a:t>potential stuck node (ko </a:t>
            </a:r>
            <a:r>
              <a:rPr lang="en-US" i="1" dirty="0" err="1"/>
              <a:t>nằm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bao </a:t>
            </a:r>
            <a:r>
              <a:rPr lang="en-US" i="1" dirty="0" err="1"/>
              <a:t>lồi</a:t>
            </a:r>
            <a:r>
              <a:rPr lang="en-US" i="1" dirty="0"/>
              <a:t>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nửa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/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i="1" dirty="0"/>
              <a:t>current node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/>
              <a:t>destination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/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Next hop: </a:t>
            </a:r>
            <a:r>
              <a:rPr lang="en-US" i="1" dirty="0"/>
              <a:t>Node </a:t>
            </a:r>
            <a:r>
              <a:rPr lang="en-US" i="1" dirty="0" err="1"/>
              <a:t>có</a:t>
            </a:r>
            <a:r>
              <a:rPr lang="en-US" i="1" dirty="0"/>
              <a:t> Q-value </a:t>
            </a:r>
            <a:r>
              <a:rPr lang="en-US" i="1" dirty="0" err="1"/>
              <a:t>lớn</a:t>
            </a:r>
            <a:r>
              <a:rPr lang="en-US" i="1" dirty="0"/>
              <a:t> </a:t>
            </a:r>
            <a:r>
              <a:rPr lang="en-US" i="1" dirty="0" err="1"/>
              <a:t>nhất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danh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A102A-37DD-4576-939D-AA04A56C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F62F-4C8D-4183-ABD6-AFF9D013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1F0C-D811-462D-9E00-5BAF2A8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32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3A10E5-C93B-4CA8-BDEF-E6747BCE9D6A}"/>
              </a:ext>
            </a:extLst>
          </p:cNvPr>
          <p:cNvCxnSpPr>
            <a:cxnSpLocks/>
          </p:cNvCxnSpPr>
          <p:nvPr/>
        </p:nvCxnSpPr>
        <p:spPr>
          <a:xfrm flipH="1">
            <a:off x="8428382" y="2199861"/>
            <a:ext cx="869674" cy="490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A31C54-D952-46F2-94D6-C1B77BF1FB75}"/>
              </a:ext>
            </a:extLst>
          </p:cNvPr>
          <p:cNvCxnSpPr>
            <a:cxnSpLocks/>
          </p:cNvCxnSpPr>
          <p:nvPr/>
        </p:nvCxnSpPr>
        <p:spPr>
          <a:xfrm>
            <a:off x="8428386" y="2690191"/>
            <a:ext cx="109049" cy="91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8A5315-05D5-4BF0-B2AE-334BD13E8E8F}"/>
              </a:ext>
            </a:extLst>
          </p:cNvPr>
          <p:cNvCxnSpPr>
            <a:cxnSpLocks/>
          </p:cNvCxnSpPr>
          <p:nvPr/>
        </p:nvCxnSpPr>
        <p:spPr>
          <a:xfrm flipH="1">
            <a:off x="7924800" y="3595683"/>
            <a:ext cx="597922" cy="1055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8D3AFC-3DD4-4031-BCD9-2AFF0E75206A}"/>
              </a:ext>
            </a:extLst>
          </p:cNvPr>
          <p:cNvCxnSpPr/>
          <p:nvPr/>
        </p:nvCxnSpPr>
        <p:spPr>
          <a:xfrm>
            <a:off x="7904922" y="4651513"/>
            <a:ext cx="1393134" cy="1003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640ABE9-F47D-4A9D-807E-9DB04A2857D6}"/>
              </a:ext>
            </a:extLst>
          </p:cNvPr>
          <p:cNvSpPr/>
          <p:nvPr/>
        </p:nvSpPr>
        <p:spPr>
          <a:xfrm>
            <a:off x="7791502" y="3595684"/>
            <a:ext cx="182880" cy="1860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B5C161-F3DA-4C06-8FF6-F5BA5E4EC7DA}"/>
              </a:ext>
            </a:extLst>
          </p:cNvPr>
          <p:cNvSpPr/>
          <p:nvPr/>
        </p:nvSpPr>
        <p:spPr>
          <a:xfrm>
            <a:off x="7762571" y="3117932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6DE59B-F841-432C-AD38-046402A4369A}"/>
              </a:ext>
            </a:extLst>
          </p:cNvPr>
          <p:cNvSpPr/>
          <p:nvPr/>
        </p:nvSpPr>
        <p:spPr>
          <a:xfrm>
            <a:off x="7440982" y="3595683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BB47D2-52B4-4B60-95DE-6AC8BAB13DDA}"/>
              </a:ext>
            </a:extLst>
          </p:cNvPr>
          <p:cNvSpPr/>
          <p:nvPr/>
        </p:nvSpPr>
        <p:spPr>
          <a:xfrm>
            <a:off x="7665720" y="4030745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DFCF1A-7B6C-43CE-A31D-7D989086BEE2}"/>
              </a:ext>
            </a:extLst>
          </p:cNvPr>
          <p:cNvSpPr/>
          <p:nvPr/>
        </p:nvSpPr>
        <p:spPr>
          <a:xfrm>
            <a:off x="7360920" y="4091705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444D85-339B-4605-BA8D-010DF837503D}"/>
              </a:ext>
            </a:extLst>
          </p:cNvPr>
          <p:cNvSpPr/>
          <p:nvPr/>
        </p:nvSpPr>
        <p:spPr>
          <a:xfrm>
            <a:off x="8095479" y="3319934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302E51-58F0-424F-983A-2239CD4C9E9E}"/>
              </a:ext>
            </a:extLst>
          </p:cNvPr>
          <p:cNvSpPr/>
          <p:nvPr/>
        </p:nvSpPr>
        <p:spPr>
          <a:xfrm>
            <a:off x="7365117" y="3201910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6DC725-6B75-46DE-B528-7A99CC3C0ADD}"/>
              </a:ext>
            </a:extLst>
          </p:cNvPr>
          <p:cNvSpPr/>
          <p:nvPr/>
        </p:nvSpPr>
        <p:spPr>
          <a:xfrm>
            <a:off x="8095479" y="3744436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5B161B-AF4A-436D-A811-AC8984E613B4}"/>
              </a:ext>
            </a:extLst>
          </p:cNvPr>
          <p:cNvSpPr/>
          <p:nvPr/>
        </p:nvSpPr>
        <p:spPr>
          <a:xfrm>
            <a:off x="10849335" y="3580530"/>
            <a:ext cx="182880" cy="186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8F4201-4DA7-49F5-B070-59BC557F8D65}"/>
              </a:ext>
            </a:extLst>
          </p:cNvPr>
          <p:cNvSpPr txBox="1"/>
          <p:nvPr/>
        </p:nvSpPr>
        <p:spPr>
          <a:xfrm>
            <a:off x="10651904" y="2965361"/>
            <a:ext cx="76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Đích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69F1B9C-A215-4551-8CE3-005398DA59E9}"/>
              </a:ext>
            </a:extLst>
          </p:cNvPr>
          <p:cNvCxnSpPr>
            <a:cxnSpLocks/>
          </p:cNvCxnSpPr>
          <p:nvPr/>
        </p:nvCxnSpPr>
        <p:spPr>
          <a:xfrm flipH="1">
            <a:off x="10947180" y="3277470"/>
            <a:ext cx="26782" cy="27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FFC19A5-0FAF-4E89-ABE4-D0886176AAC4}"/>
              </a:ext>
            </a:extLst>
          </p:cNvPr>
          <p:cNvSpPr txBox="1"/>
          <p:nvPr/>
        </p:nvSpPr>
        <p:spPr>
          <a:xfrm>
            <a:off x="6674104" y="2480708"/>
            <a:ext cx="142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368160-9E95-4D03-81ED-C986D019DB2C}"/>
              </a:ext>
            </a:extLst>
          </p:cNvPr>
          <p:cNvCxnSpPr>
            <a:stCxn id="54" idx="2"/>
            <a:endCxn id="25" idx="1"/>
          </p:cNvCxnSpPr>
          <p:nvPr/>
        </p:nvCxnSpPr>
        <p:spPr>
          <a:xfrm>
            <a:off x="7384792" y="2850040"/>
            <a:ext cx="433492" cy="77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1A7D8DA-E269-47C4-BC71-CE6346A75B72}"/>
              </a:ext>
            </a:extLst>
          </p:cNvPr>
          <p:cNvSpPr txBox="1"/>
          <p:nvPr/>
        </p:nvSpPr>
        <p:spPr>
          <a:xfrm>
            <a:off x="6674103" y="4664671"/>
            <a:ext cx="142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0814C71-303B-473A-B22C-002F464BBB72}"/>
              </a:ext>
            </a:extLst>
          </p:cNvPr>
          <p:cNvCxnSpPr>
            <a:cxnSpLocks/>
          </p:cNvCxnSpPr>
          <p:nvPr/>
        </p:nvCxnSpPr>
        <p:spPr>
          <a:xfrm flipV="1">
            <a:off x="7360920" y="4277761"/>
            <a:ext cx="80062" cy="45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039AE5-1ED9-47C0-9886-6FED2ED913C1}"/>
              </a:ext>
            </a:extLst>
          </p:cNvPr>
          <p:cNvCxnSpPr/>
          <p:nvPr/>
        </p:nvCxnSpPr>
        <p:spPr>
          <a:xfrm flipV="1">
            <a:off x="8461513" y="2405269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172130C-36F5-4AC2-8BEA-19CBD8423C97}"/>
              </a:ext>
            </a:extLst>
          </p:cNvPr>
          <p:cNvCxnSpPr/>
          <p:nvPr/>
        </p:nvCxnSpPr>
        <p:spPr>
          <a:xfrm flipV="1">
            <a:off x="8428383" y="2544417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4C0931-FC91-4BAE-916A-AFAC6596B4B5}"/>
              </a:ext>
            </a:extLst>
          </p:cNvPr>
          <p:cNvCxnSpPr/>
          <p:nvPr/>
        </p:nvCxnSpPr>
        <p:spPr>
          <a:xfrm flipV="1">
            <a:off x="8461515" y="2696817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1C71A-C0D5-4037-8CB5-4265675F9CEF}"/>
              </a:ext>
            </a:extLst>
          </p:cNvPr>
          <p:cNvCxnSpPr/>
          <p:nvPr/>
        </p:nvCxnSpPr>
        <p:spPr>
          <a:xfrm flipV="1">
            <a:off x="8468143" y="282271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ECCB39-7F60-4689-8C2A-E80735AE2273}"/>
              </a:ext>
            </a:extLst>
          </p:cNvPr>
          <p:cNvCxnSpPr/>
          <p:nvPr/>
        </p:nvCxnSpPr>
        <p:spPr>
          <a:xfrm flipV="1">
            <a:off x="8474771" y="2948609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26DAE09-6622-4BDC-A6B7-34BCE9305E3F}"/>
              </a:ext>
            </a:extLst>
          </p:cNvPr>
          <p:cNvCxnSpPr/>
          <p:nvPr/>
        </p:nvCxnSpPr>
        <p:spPr>
          <a:xfrm flipV="1">
            <a:off x="8494651" y="3101009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D3F0ED8-636E-4C63-8D91-9E64B2BA74CB}"/>
              </a:ext>
            </a:extLst>
          </p:cNvPr>
          <p:cNvCxnSpPr/>
          <p:nvPr/>
        </p:nvCxnSpPr>
        <p:spPr>
          <a:xfrm flipV="1">
            <a:off x="8514531" y="3226905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03401BA-C7B0-431D-B6E0-A39D923F2754}"/>
              </a:ext>
            </a:extLst>
          </p:cNvPr>
          <p:cNvCxnSpPr/>
          <p:nvPr/>
        </p:nvCxnSpPr>
        <p:spPr>
          <a:xfrm flipV="1">
            <a:off x="8494655" y="33660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23B244-2FC6-4D65-A5E5-6F927D41F9BF}"/>
              </a:ext>
            </a:extLst>
          </p:cNvPr>
          <p:cNvCxnSpPr/>
          <p:nvPr/>
        </p:nvCxnSpPr>
        <p:spPr>
          <a:xfrm flipV="1">
            <a:off x="8395266" y="35184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8E22C8-9FCB-4AED-A08A-AE7A0106A481}"/>
              </a:ext>
            </a:extLst>
          </p:cNvPr>
          <p:cNvCxnSpPr/>
          <p:nvPr/>
        </p:nvCxnSpPr>
        <p:spPr>
          <a:xfrm flipV="1">
            <a:off x="8322379" y="36708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D38E89-8147-4F62-BB18-44BF0F61F0F1}"/>
              </a:ext>
            </a:extLst>
          </p:cNvPr>
          <p:cNvCxnSpPr/>
          <p:nvPr/>
        </p:nvCxnSpPr>
        <p:spPr>
          <a:xfrm flipV="1">
            <a:off x="8222991" y="38232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F128089-1364-4D31-8242-CF4A515460AE}"/>
              </a:ext>
            </a:extLst>
          </p:cNvPr>
          <p:cNvCxnSpPr/>
          <p:nvPr/>
        </p:nvCxnSpPr>
        <p:spPr>
          <a:xfrm flipV="1">
            <a:off x="8136851" y="39756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883A1D-0142-435E-8EA3-47CDA87E7019}"/>
              </a:ext>
            </a:extLst>
          </p:cNvPr>
          <p:cNvCxnSpPr/>
          <p:nvPr/>
        </p:nvCxnSpPr>
        <p:spPr>
          <a:xfrm flipV="1">
            <a:off x="8037463" y="41280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BA46F0-DCBF-4DA2-98A5-F59688A34ACB}"/>
              </a:ext>
            </a:extLst>
          </p:cNvPr>
          <p:cNvCxnSpPr/>
          <p:nvPr/>
        </p:nvCxnSpPr>
        <p:spPr>
          <a:xfrm flipV="1">
            <a:off x="7964578" y="42804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2E05D9C-E678-434C-8D94-552ED7D94D95}"/>
              </a:ext>
            </a:extLst>
          </p:cNvPr>
          <p:cNvCxnSpPr/>
          <p:nvPr/>
        </p:nvCxnSpPr>
        <p:spPr>
          <a:xfrm flipV="1">
            <a:off x="7971206" y="44328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B2B15C-2F26-4EBD-915C-F1BE746FBB19}"/>
              </a:ext>
            </a:extLst>
          </p:cNvPr>
          <p:cNvCxnSpPr/>
          <p:nvPr/>
        </p:nvCxnSpPr>
        <p:spPr>
          <a:xfrm flipV="1">
            <a:off x="8189866" y="45852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6913EC-4F25-4DDD-892E-4EB8F1318262}"/>
              </a:ext>
            </a:extLst>
          </p:cNvPr>
          <p:cNvCxnSpPr/>
          <p:nvPr/>
        </p:nvCxnSpPr>
        <p:spPr>
          <a:xfrm flipV="1">
            <a:off x="8408526" y="47376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AFBB82-6506-45D7-A8A0-03B67280A2A4}"/>
              </a:ext>
            </a:extLst>
          </p:cNvPr>
          <p:cNvCxnSpPr/>
          <p:nvPr/>
        </p:nvCxnSpPr>
        <p:spPr>
          <a:xfrm flipV="1">
            <a:off x="8640438" y="48900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09C8FEE-3EB0-414A-8007-FB7EA0EFE330}"/>
              </a:ext>
            </a:extLst>
          </p:cNvPr>
          <p:cNvCxnSpPr/>
          <p:nvPr/>
        </p:nvCxnSpPr>
        <p:spPr>
          <a:xfrm flipV="1">
            <a:off x="8859098" y="50424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F9FCD4D-DEA8-411E-A28E-D723524A2061}"/>
              </a:ext>
            </a:extLst>
          </p:cNvPr>
          <p:cNvCxnSpPr/>
          <p:nvPr/>
        </p:nvCxnSpPr>
        <p:spPr>
          <a:xfrm flipV="1">
            <a:off x="9051254" y="51948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0688A4E-1EFF-42D4-B683-77EACE17D15A}"/>
              </a:ext>
            </a:extLst>
          </p:cNvPr>
          <p:cNvCxnSpPr/>
          <p:nvPr/>
        </p:nvCxnSpPr>
        <p:spPr>
          <a:xfrm flipV="1">
            <a:off x="9269914" y="53472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5851277-3AE4-44B3-94E8-777B41FEAD26}"/>
              </a:ext>
            </a:extLst>
          </p:cNvPr>
          <p:cNvSpPr/>
          <p:nvPr/>
        </p:nvSpPr>
        <p:spPr>
          <a:xfrm>
            <a:off x="8232251" y="3882320"/>
            <a:ext cx="10310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Hố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3363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44D76-A7D2-414D-A87F-CC4DBFD1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D263-2B49-4170-BF72-48AA6C8B7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3000" b="1" dirty="0"/>
              <a:t>Bypass Hole</a:t>
            </a:r>
            <a:r>
              <a:rPr lang="en-US" b="1" dirty="0"/>
              <a:t>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Lập</a:t>
            </a:r>
            <a:r>
              <a:rPr lang="en-US" dirty="0"/>
              <a:t> ra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L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i="1" dirty="0"/>
              <a:t>potential stuck node (ko </a:t>
            </a:r>
            <a:r>
              <a:rPr lang="en-US" i="1" dirty="0" err="1"/>
              <a:t>nằm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bao </a:t>
            </a:r>
            <a:r>
              <a:rPr lang="en-US" i="1" dirty="0" err="1"/>
              <a:t>lồi</a:t>
            </a:r>
            <a:r>
              <a:rPr lang="en-US" i="1" dirty="0"/>
              <a:t>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nửa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/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i="1" dirty="0"/>
              <a:t>current node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/>
              <a:t>destination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/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Next hop: </a:t>
            </a:r>
            <a:r>
              <a:rPr lang="en-US" i="1" dirty="0"/>
              <a:t>Node </a:t>
            </a:r>
            <a:r>
              <a:rPr lang="en-US" i="1" dirty="0" err="1"/>
              <a:t>có</a:t>
            </a:r>
            <a:r>
              <a:rPr lang="en-US" i="1" dirty="0"/>
              <a:t> Q-value </a:t>
            </a:r>
            <a:r>
              <a:rPr lang="en-US" i="1" dirty="0" err="1"/>
              <a:t>lớn</a:t>
            </a:r>
            <a:r>
              <a:rPr lang="en-US" i="1" dirty="0"/>
              <a:t> </a:t>
            </a:r>
            <a:r>
              <a:rPr lang="en-US" i="1" dirty="0" err="1"/>
              <a:t>nhất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danh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A102A-37DD-4576-939D-AA04A56C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F62F-4C8D-4183-ABD6-AFF9D013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1F0C-D811-462D-9E00-5BAF2A8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33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3A10E5-C93B-4CA8-BDEF-E6747BCE9D6A}"/>
              </a:ext>
            </a:extLst>
          </p:cNvPr>
          <p:cNvCxnSpPr>
            <a:cxnSpLocks/>
          </p:cNvCxnSpPr>
          <p:nvPr/>
        </p:nvCxnSpPr>
        <p:spPr>
          <a:xfrm flipH="1">
            <a:off x="8428382" y="2199861"/>
            <a:ext cx="869674" cy="490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A31C54-D952-46F2-94D6-C1B77BF1FB75}"/>
              </a:ext>
            </a:extLst>
          </p:cNvPr>
          <p:cNvCxnSpPr>
            <a:cxnSpLocks/>
          </p:cNvCxnSpPr>
          <p:nvPr/>
        </p:nvCxnSpPr>
        <p:spPr>
          <a:xfrm>
            <a:off x="8428386" y="2690191"/>
            <a:ext cx="109049" cy="91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8A5315-05D5-4BF0-B2AE-334BD13E8E8F}"/>
              </a:ext>
            </a:extLst>
          </p:cNvPr>
          <p:cNvCxnSpPr>
            <a:cxnSpLocks/>
          </p:cNvCxnSpPr>
          <p:nvPr/>
        </p:nvCxnSpPr>
        <p:spPr>
          <a:xfrm flipH="1">
            <a:off x="7924800" y="3595683"/>
            <a:ext cx="597922" cy="1055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8D3AFC-3DD4-4031-BCD9-2AFF0E75206A}"/>
              </a:ext>
            </a:extLst>
          </p:cNvPr>
          <p:cNvCxnSpPr/>
          <p:nvPr/>
        </p:nvCxnSpPr>
        <p:spPr>
          <a:xfrm>
            <a:off x="7904922" y="4651513"/>
            <a:ext cx="1393134" cy="1003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640ABE9-F47D-4A9D-807E-9DB04A2857D6}"/>
              </a:ext>
            </a:extLst>
          </p:cNvPr>
          <p:cNvSpPr/>
          <p:nvPr/>
        </p:nvSpPr>
        <p:spPr>
          <a:xfrm>
            <a:off x="7791502" y="3595684"/>
            <a:ext cx="182880" cy="1860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B5C161-F3DA-4C06-8FF6-F5BA5E4EC7DA}"/>
              </a:ext>
            </a:extLst>
          </p:cNvPr>
          <p:cNvSpPr/>
          <p:nvPr/>
        </p:nvSpPr>
        <p:spPr>
          <a:xfrm>
            <a:off x="7762571" y="3117932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6DE59B-F841-432C-AD38-046402A4369A}"/>
              </a:ext>
            </a:extLst>
          </p:cNvPr>
          <p:cNvSpPr/>
          <p:nvPr/>
        </p:nvSpPr>
        <p:spPr>
          <a:xfrm>
            <a:off x="7440982" y="3595683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BB47D2-52B4-4B60-95DE-6AC8BAB13DDA}"/>
              </a:ext>
            </a:extLst>
          </p:cNvPr>
          <p:cNvSpPr/>
          <p:nvPr/>
        </p:nvSpPr>
        <p:spPr>
          <a:xfrm>
            <a:off x="7665720" y="4030745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DFCF1A-7B6C-43CE-A31D-7D989086BEE2}"/>
              </a:ext>
            </a:extLst>
          </p:cNvPr>
          <p:cNvSpPr/>
          <p:nvPr/>
        </p:nvSpPr>
        <p:spPr>
          <a:xfrm>
            <a:off x="7360920" y="4091705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444D85-339B-4605-BA8D-010DF837503D}"/>
              </a:ext>
            </a:extLst>
          </p:cNvPr>
          <p:cNvSpPr/>
          <p:nvPr/>
        </p:nvSpPr>
        <p:spPr>
          <a:xfrm>
            <a:off x="8095479" y="3319934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302E51-58F0-424F-983A-2239CD4C9E9E}"/>
              </a:ext>
            </a:extLst>
          </p:cNvPr>
          <p:cNvSpPr/>
          <p:nvPr/>
        </p:nvSpPr>
        <p:spPr>
          <a:xfrm>
            <a:off x="7365117" y="3201910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6DC725-6B75-46DE-B528-7A99CC3C0ADD}"/>
              </a:ext>
            </a:extLst>
          </p:cNvPr>
          <p:cNvSpPr/>
          <p:nvPr/>
        </p:nvSpPr>
        <p:spPr>
          <a:xfrm>
            <a:off x="8095479" y="3744436"/>
            <a:ext cx="182880" cy="186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5B161B-AF4A-436D-A811-AC8984E613B4}"/>
              </a:ext>
            </a:extLst>
          </p:cNvPr>
          <p:cNvSpPr/>
          <p:nvPr/>
        </p:nvSpPr>
        <p:spPr>
          <a:xfrm>
            <a:off x="10849335" y="3580530"/>
            <a:ext cx="182880" cy="186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8F4201-4DA7-49F5-B070-59BC557F8D65}"/>
              </a:ext>
            </a:extLst>
          </p:cNvPr>
          <p:cNvSpPr txBox="1"/>
          <p:nvPr/>
        </p:nvSpPr>
        <p:spPr>
          <a:xfrm>
            <a:off x="10651904" y="2965361"/>
            <a:ext cx="76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Đích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69F1B9C-A215-4551-8CE3-005398DA59E9}"/>
              </a:ext>
            </a:extLst>
          </p:cNvPr>
          <p:cNvCxnSpPr>
            <a:cxnSpLocks/>
          </p:cNvCxnSpPr>
          <p:nvPr/>
        </p:nvCxnSpPr>
        <p:spPr>
          <a:xfrm flipH="1">
            <a:off x="10947180" y="3277470"/>
            <a:ext cx="26782" cy="27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FFC19A5-0FAF-4E89-ABE4-D0886176AAC4}"/>
              </a:ext>
            </a:extLst>
          </p:cNvPr>
          <p:cNvSpPr txBox="1"/>
          <p:nvPr/>
        </p:nvSpPr>
        <p:spPr>
          <a:xfrm>
            <a:off x="6674104" y="2480708"/>
            <a:ext cx="142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368160-9E95-4D03-81ED-C986D019DB2C}"/>
              </a:ext>
            </a:extLst>
          </p:cNvPr>
          <p:cNvCxnSpPr>
            <a:stCxn id="54" idx="2"/>
            <a:endCxn id="25" idx="1"/>
          </p:cNvCxnSpPr>
          <p:nvPr/>
        </p:nvCxnSpPr>
        <p:spPr>
          <a:xfrm>
            <a:off x="7384792" y="2850040"/>
            <a:ext cx="433492" cy="77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1A7D8DA-E269-47C4-BC71-CE6346A75B72}"/>
              </a:ext>
            </a:extLst>
          </p:cNvPr>
          <p:cNvSpPr txBox="1"/>
          <p:nvPr/>
        </p:nvSpPr>
        <p:spPr>
          <a:xfrm>
            <a:off x="6674103" y="4664671"/>
            <a:ext cx="142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0814C71-303B-473A-B22C-002F464BBB72}"/>
              </a:ext>
            </a:extLst>
          </p:cNvPr>
          <p:cNvCxnSpPr>
            <a:cxnSpLocks/>
          </p:cNvCxnSpPr>
          <p:nvPr/>
        </p:nvCxnSpPr>
        <p:spPr>
          <a:xfrm flipV="1">
            <a:off x="7360920" y="4277761"/>
            <a:ext cx="80062" cy="45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039AE5-1ED9-47C0-9886-6FED2ED913C1}"/>
              </a:ext>
            </a:extLst>
          </p:cNvPr>
          <p:cNvCxnSpPr/>
          <p:nvPr/>
        </p:nvCxnSpPr>
        <p:spPr>
          <a:xfrm flipV="1">
            <a:off x="8461513" y="2405269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172130C-36F5-4AC2-8BEA-19CBD8423C97}"/>
              </a:ext>
            </a:extLst>
          </p:cNvPr>
          <p:cNvCxnSpPr/>
          <p:nvPr/>
        </p:nvCxnSpPr>
        <p:spPr>
          <a:xfrm flipV="1">
            <a:off x="8428383" y="2544417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4C0931-FC91-4BAE-916A-AFAC6596B4B5}"/>
              </a:ext>
            </a:extLst>
          </p:cNvPr>
          <p:cNvCxnSpPr/>
          <p:nvPr/>
        </p:nvCxnSpPr>
        <p:spPr>
          <a:xfrm flipV="1">
            <a:off x="8461515" y="2696817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1C71A-C0D5-4037-8CB5-4265675F9CEF}"/>
              </a:ext>
            </a:extLst>
          </p:cNvPr>
          <p:cNvCxnSpPr/>
          <p:nvPr/>
        </p:nvCxnSpPr>
        <p:spPr>
          <a:xfrm flipV="1">
            <a:off x="8468143" y="282271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ECCB39-7F60-4689-8C2A-E80735AE2273}"/>
              </a:ext>
            </a:extLst>
          </p:cNvPr>
          <p:cNvCxnSpPr/>
          <p:nvPr/>
        </p:nvCxnSpPr>
        <p:spPr>
          <a:xfrm flipV="1">
            <a:off x="8474771" y="2948609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26DAE09-6622-4BDC-A6B7-34BCE9305E3F}"/>
              </a:ext>
            </a:extLst>
          </p:cNvPr>
          <p:cNvCxnSpPr/>
          <p:nvPr/>
        </p:nvCxnSpPr>
        <p:spPr>
          <a:xfrm flipV="1">
            <a:off x="8494651" y="3101009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D3F0ED8-636E-4C63-8D91-9E64B2BA74CB}"/>
              </a:ext>
            </a:extLst>
          </p:cNvPr>
          <p:cNvCxnSpPr/>
          <p:nvPr/>
        </p:nvCxnSpPr>
        <p:spPr>
          <a:xfrm flipV="1">
            <a:off x="8514531" y="3226905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03401BA-C7B0-431D-B6E0-A39D923F2754}"/>
              </a:ext>
            </a:extLst>
          </p:cNvPr>
          <p:cNvCxnSpPr/>
          <p:nvPr/>
        </p:nvCxnSpPr>
        <p:spPr>
          <a:xfrm flipV="1">
            <a:off x="8494655" y="33660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23B244-2FC6-4D65-A5E5-6F927D41F9BF}"/>
              </a:ext>
            </a:extLst>
          </p:cNvPr>
          <p:cNvCxnSpPr/>
          <p:nvPr/>
        </p:nvCxnSpPr>
        <p:spPr>
          <a:xfrm flipV="1">
            <a:off x="8395266" y="35184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8E22C8-9FCB-4AED-A08A-AE7A0106A481}"/>
              </a:ext>
            </a:extLst>
          </p:cNvPr>
          <p:cNvCxnSpPr/>
          <p:nvPr/>
        </p:nvCxnSpPr>
        <p:spPr>
          <a:xfrm flipV="1">
            <a:off x="8322379" y="36708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D38E89-8147-4F62-BB18-44BF0F61F0F1}"/>
              </a:ext>
            </a:extLst>
          </p:cNvPr>
          <p:cNvCxnSpPr/>
          <p:nvPr/>
        </p:nvCxnSpPr>
        <p:spPr>
          <a:xfrm flipV="1">
            <a:off x="8222991" y="38232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F128089-1364-4D31-8242-CF4A515460AE}"/>
              </a:ext>
            </a:extLst>
          </p:cNvPr>
          <p:cNvCxnSpPr/>
          <p:nvPr/>
        </p:nvCxnSpPr>
        <p:spPr>
          <a:xfrm flipV="1">
            <a:off x="8136851" y="39756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883A1D-0142-435E-8EA3-47CDA87E7019}"/>
              </a:ext>
            </a:extLst>
          </p:cNvPr>
          <p:cNvCxnSpPr/>
          <p:nvPr/>
        </p:nvCxnSpPr>
        <p:spPr>
          <a:xfrm flipV="1">
            <a:off x="8037463" y="41280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BA46F0-DCBF-4DA2-98A5-F59688A34ACB}"/>
              </a:ext>
            </a:extLst>
          </p:cNvPr>
          <p:cNvCxnSpPr/>
          <p:nvPr/>
        </p:nvCxnSpPr>
        <p:spPr>
          <a:xfrm flipV="1">
            <a:off x="7964578" y="42804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2E05D9C-E678-434C-8D94-552ED7D94D95}"/>
              </a:ext>
            </a:extLst>
          </p:cNvPr>
          <p:cNvCxnSpPr/>
          <p:nvPr/>
        </p:nvCxnSpPr>
        <p:spPr>
          <a:xfrm flipV="1">
            <a:off x="7971206" y="44328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B2B15C-2F26-4EBD-915C-F1BE746FBB19}"/>
              </a:ext>
            </a:extLst>
          </p:cNvPr>
          <p:cNvCxnSpPr/>
          <p:nvPr/>
        </p:nvCxnSpPr>
        <p:spPr>
          <a:xfrm flipV="1">
            <a:off x="8189866" y="45852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6913EC-4F25-4DDD-892E-4EB8F1318262}"/>
              </a:ext>
            </a:extLst>
          </p:cNvPr>
          <p:cNvCxnSpPr/>
          <p:nvPr/>
        </p:nvCxnSpPr>
        <p:spPr>
          <a:xfrm flipV="1">
            <a:off x="8408526" y="47376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AFBB82-6506-45D7-A8A0-03B67280A2A4}"/>
              </a:ext>
            </a:extLst>
          </p:cNvPr>
          <p:cNvCxnSpPr/>
          <p:nvPr/>
        </p:nvCxnSpPr>
        <p:spPr>
          <a:xfrm flipV="1">
            <a:off x="8640438" y="48900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09C8FEE-3EB0-414A-8007-FB7EA0EFE330}"/>
              </a:ext>
            </a:extLst>
          </p:cNvPr>
          <p:cNvCxnSpPr/>
          <p:nvPr/>
        </p:nvCxnSpPr>
        <p:spPr>
          <a:xfrm flipV="1">
            <a:off x="8859098" y="50424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F9FCD4D-DEA8-411E-A28E-D723524A2061}"/>
              </a:ext>
            </a:extLst>
          </p:cNvPr>
          <p:cNvCxnSpPr/>
          <p:nvPr/>
        </p:nvCxnSpPr>
        <p:spPr>
          <a:xfrm flipV="1">
            <a:off x="9051254" y="51948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0688A4E-1EFF-42D4-B683-77EACE17D15A}"/>
              </a:ext>
            </a:extLst>
          </p:cNvPr>
          <p:cNvCxnSpPr/>
          <p:nvPr/>
        </p:nvCxnSpPr>
        <p:spPr>
          <a:xfrm flipV="1">
            <a:off x="9269914" y="53472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5851277-3AE4-44B3-94E8-777B41FEAD26}"/>
              </a:ext>
            </a:extLst>
          </p:cNvPr>
          <p:cNvSpPr/>
          <p:nvPr/>
        </p:nvSpPr>
        <p:spPr>
          <a:xfrm>
            <a:off x="8232251" y="3882320"/>
            <a:ext cx="10310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Hố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A11DA1-20B6-4850-A9A1-C1DD4F62A905}"/>
              </a:ext>
            </a:extLst>
          </p:cNvPr>
          <p:cNvSpPr/>
          <p:nvPr/>
        </p:nvSpPr>
        <p:spPr>
          <a:xfrm>
            <a:off x="8095479" y="3321697"/>
            <a:ext cx="182880" cy="186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18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44D76-A7D2-414D-A87F-CC4DBFD1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D263-2B49-4170-BF72-48AA6C8B7B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3000" b="1" dirty="0"/>
              <a:t>Bypass Hole</a:t>
            </a:r>
            <a:r>
              <a:rPr lang="en-US" b="1" dirty="0"/>
              <a:t>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Lập</a:t>
            </a:r>
            <a:r>
              <a:rPr lang="en-US" dirty="0"/>
              <a:t> ra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L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i="1" dirty="0"/>
              <a:t>potential stuck node (ko </a:t>
            </a:r>
            <a:r>
              <a:rPr lang="en-US" i="1" dirty="0" err="1"/>
              <a:t>nằm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bao </a:t>
            </a:r>
            <a:r>
              <a:rPr lang="en-US" i="1" dirty="0" err="1"/>
              <a:t>lồi</a:t>
            </a:r>
            <a:r>
              <a:rPr lang="en-US" i="1" dirty="0"/>
              <a:t>)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nửa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/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i="1" dirty="0"/>
              <a:t>current node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i="1" dirty="0"/>
              <a:t>destination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/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Next hop: </a:t>
            </a:r>
            <a:r>
              <a:rPr lang="en-US" i="1" dirty="0"/>
              <a:t>Node </a:t>
            </a:r>
            <a:r>
              <a:rPr lang="en-US" i="1" dirty="0" err="1"/>
              <a:t>có</a:t>
            </a:r>
            <a:r>
              <a:rPr lang="en-US" i="1" dirty="0"/>
              <a:t> Q-value </a:t>
            </a:r>
            <a:r>
              <a:rPr lang="en-US" i="1" dirty="0" err="1"/>
              <a:t>lớn</a:t>
            </a:r>
            <a:r>
              <a:rPr lang="en-US" i="1" dirty="0"/>
              <a:t> </a:t>
            </a:r>
            <a:r>
              <a:rPr lang="en-US" i="1" dirty="0" err="1"/>
              <a:t>nhất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danh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L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A102A-37DD-4576-939D-AA04A56C6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F62F-4C8D-4183-ABD6-AFF9D013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71F0C-D811-462D-9E00-5BAF2A8C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34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3A10E5-C93B-4CA8-BDEF-E6747BCE9D6A}"/>
              </a:ext>
            </a:extLst>
          </p:cNvPr>
          <p:cNvCxnSpPr>
            <a:cxnSpLocks/>
          </p:cNvCxnSpPr>
          <p:nvPr/>
        </p:nvCxnSpPr>
        <p:spPr>
          <a:xfrm flipH="1">
            <a:off x="8428382" y="2199861"/>
            <a:ext cx="869674" cy="490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A31C54-D952-46F2-94D6-C1B77BF1FB75}"/>
              </a:ext>
            </a:extLst>
          </p:cNvPr>
          <p:cNvCxnSpPr>
            <a:cxnSpLocks/>
          </p:cNvCxnSpPr>
          <p:nvPr/>
        </p:nvCxnSpPr>
        <p:spPr>
          <a:xfrm>
            <a:off x="8428386" y="2690191"/>
            <a:ext cx="109049" cy="91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8A5315-05D5-4BF0-B2AE-334BD13E8E8F}"/>
              </a:ext>
            </a:extLst>
          </p:cNvPr>
          <p:cNvCxnSpPr>
            <a:cxnSpLocks/>
          </p:cNvCxnSpPr>
          <p:nvPr/>
        </p:nvCxnSpPr>
        <p:spPr>
          <a:xfrm flipH="1">
            <a:off x="7924800" y="3595683"/>
            <a:ext cx="597922" cy="1055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8D3AFC-3DD4-4031-BCD9-2AFF0E75206A}"/>
              </a:ext>
            </a:extLst>
          </p:cNvPr>
          <p:cNvCxnSpPr/>
          <p:nvPr/>
        </p:nvCxnSpPr>
        <p:spPr>
          <a:xfrm>
            <a:off x="7904922" y="4651513"/>
            <a:ext cx="1393134" cy="1003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640ABE9-F47D-4A9D-807E-9DB04A2857D6}"/>
              </a:ext>
            </a:extLst>
          </p:cNvPr>
          <p:cNvSpPr/>
          <p:nvPr/>
        </p:nvSpPr>
        <p:spPr>
          <a:xfrm>
            <a:off x="7791502" y="3595684"/>
            <a:ext cx="182880" cy="1860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B5C161-F3DA-4C06-8FF6-F5BA5E4EC7DA}"/>
              </a:ext>
            </a:extLst>
          </p:cNvPr>
          <p:cNvSpPr/>
          <p:nvPr/>
        </p:nvSpPr>
        <p:spPr>
          <a:xfrm>
            <a:off x="7762571" y="3117932"/>
            <a:ext cx="182880" cy="1860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36DE59B-F841-432C-AD38-046402A4369A}"/>
              </a:ext>
            </a:extLst>
          </p:cNvPr>
          <p:cNvSpPr/>
          <p:nvPr/>
        </p:nvSpPr>
        <p:spPr>
          <a:xfrm>
            <a:off x="7440982" y="3595683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BB47D2-52B4-4B60-95DE-6AC8BAB13DDA}"/>
              </a:ext>
            </a:extLst>
          </p:cNvPr>
          <p:cNvSpPr/>
          <p:nvPr/>
        </p:nvSpPr>
        <p:spPr>
          <a:xfrm>
            <a:off x="7665720" y="4030745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2DFCF1A-7B6C-43CE-A31D-7D989086BEE2}"/>
              </a:ext>
            </a:extLst>
          </p:cNvPr>
          <p:cNvSpPr/>
          <p:nvPr/>
        </p:nvSpPr>
        <p:spPr>
          <a:xfrm>
            <a:off x="7360920" y="4091705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444D85-339B-4605-BA8D-010DF837503D}"/>
              </a:ext>
            </a:extLst>
          </p:cNvPr>
          <p:cNvSpPr/>
          <p:nvPr/>
        </p:nvSpPr>
        <p:spPr>
          <a:xfrm>
            <a:off x="8095479" y="3319934"/>
            <a:ext cx="182880" cy="186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D302E51-58F0-424F-983A-2239CD4C9E9E}"/>
              </a:ext>
            </a:extLst>
          </p:cNvPr>
          <p:cNvSpPr/>
          <p:nvPr/>
        </p:nvSpPr>
        <p:spPr>
          <a:xfrm>
            <a:off x="7365117" y="3201910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6DC725-6B75-46DE-B528-7A99CC3C0ADD}"/>
              </a:ext>
            </a:extLst>
          </p:cNvPr>
          <p:cNvSpPr/>
          <p:nvPr/>
        </p:nvSpPr>
        <p:spPr>
          <a:xfrm>
            <a:off x="8095479" y="3744436"/>
            <a:ext cx="182880" cy="186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5B161B-AF4A-436D-A811-AC8984E613B4}"/>
              </a:ext>
            </a:extLst>
          </p:cNvPr>
          <p:cNvSpPr/>
          <p:nvPr/>
        </p:nvSpPr>
        <p:spPr>
          <a:xfrm>
            <a:off x="10849335" y="3580530"/>
            <a:ext cx="182880" cy="186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8F4201-4DA7-49F5-B070-59BC557F8D65}"/>
              </a:ext>
            </a:extLst>
          </p:cNvPr>
          <p:cNvSpPr txBox="1"/>
          <p:nvPr/>
        </p:nvSpPr>
        <p:spPr>
          <a:xfrm>
            <a:off x="10651904" y="2965361"/>
            <a:ext cx="76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Đích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69F1B9C-A215-4551-8CE3-005398DA59E9}"/>
              </a:ext>
            </a:extLst>
          </p:cNvPr>
          <p:cNvCxnSpPr>
            <a:cxnSpLocks/>
          </p:cNvCxnSpPr>
          <p:nvPr/>
        </p:nvCxnSpPr>
        <p:spPr>
          <a:xfrm flipH="1">
            <a:off x="10947180" y="3277470"/>
            <a:ext cx="26782" cy="27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FFC19A5-0FAF-4E89-ABE4-D0886176AAC4}"/>
              </a:ext>
            </a:extLst>
          </p:cNvPr>
          <p:cNvSpPr txBox="1"/>
          <p:nvPr/>
        </p:nvSpPr>
        <p:spPr>
          <a:xfrm>
            <a:off x="6674104" y="2480708"/>
            <a:ext cx="142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368160-9E95-4D03-81ED-C986D019DB2C}"/>
              </a:ext>
            </a:extLst>
          </p:cNvPr>
          <p:cNvCxnSpPr>
            <a:stCxn id="54" idx="2"/>
            <a:endCxn id="25" idx="1"/>
          </p:cNvCxnSpPr>
          <p:nvPr/>
        </p:nvCxnSpPr>
        <p:spPr>
          <a:xfrm>
            <a:off x="7384792" y="2850040"/>
            <a:ext cx="433492" cy="77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1A7D8DA-E269-47C4-BC71-CE6346A75B72}"/>
              </a:ext>
            </a:extLst>
          </p:cNvPr>
          <p:cNvSpPr txBox="1"/>
          <p:nvPr/>
        </p:nvSpPr>
        <p:spPr>
          <a:xfrm>
            <a:off x="6674103" y="4664671"/>
            <a:ext cx="142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0814C71-303B-473A-B22C-002F464BBB72}"/>
              </a:ext>
            </a:extLst>
          </p:cNvPr>
          <p:cNvCxnSpPr>
            <a:cxnSpLocks/>
          </p:cNvCxnSpPr>
          <p:nvPr/>
        </p:nvCxnSpPr>
        <p:spPr>
          <a:xfrm flipV="1">
            <a:off x="7360920" y="4277761"/>
            <a:ext cx="80062" cy="45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9039AE5-1ED9-47C0-9886-6FED2ED913C1}"/>
              </a:ext>
            </a:extLst>
          </p:cNvPr>
          <p:cNvCxnSpPr/>
          <p:nvPr/>
        </p:nvCxnSpPr>
        <p:spPr>
          <a:xfrm flipV="1">
            <a:off x="8461513" y="2405269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172130C-36F5-4AC2-8BEA-19CBD8423C97}"/>
              </a:ext>
            </a:extLst>
          </p:cNvPr>
          <p:cNvCxnSpPr/>
          <p:nvPr/>
        </p:nvCxnSpPr>
        <p:spPr>
          <a:xfrm flipV="1">
            <a:off x="8428383" y="2544417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34C0931-FC91-4BAE-916A-AFAC6596B4B5}"/>
              </a:ext>
            </a:extLst>
          </p:cNvPr>
          <p:cNvCxnSpPr/>
          <p:nvPr/>
        </p:nvCxnSpPr>
        <p:spPr>
          <a:xfrm flipV="1">
            <a:off x="8461515" y="2696817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001C71A-C0D5-4037-8CB5-4265675F9CEF}"/>
              </a:ext>
            </a:extLst>
          </p:cNvPr>
          <p:cNvCxnSpPr/>
          <p:nvPr/>
        </p:nvCxnSpPr>
        <p:spPr>
          <a:xfrm flipV="1">
            <a:off x="8468143" y="282271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ECCB39-7F60-4689-8C2A-E80735AE2273}"/>
              </a:ext>
            </a:extLst>
          </p:cNvPr>
          <p:cNvCxnSpPr/>
          <p:nvPr/>
        </p:nvCxnSpPr>
        <p:spPr>
          <a:xfrm flipV="1">
            <a:off x="8474771" y="2948609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26DAE09-6622-4BDC-A6B7-34BCE9305E3F}"/>
              </a:ext>
            </a:extLst>
          </p:cNvPr>
          <p:cNvCxnSpPr/>
          <p:nvPr/>
        </p:nvCxnSpPr>
        <p:spPr>
          <a:xfrm flipV="1">
            <a:off x="8494651" y="3101009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D3F0ED8-636E-4C63-8D91-9E64B2BA74CB}"/>
              </a:ext>
            </a:extLst>
          </p:cNvPr>
          <p:cNvCxnSpPr/>
          <p:nvPr/>
        </p:nvCxnSpPr>
        <p:spPr>
          <a:xfrm flipV="1">
            <a:off x="8514531" y="3226905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03401BA-C7B0-431D-B6E0-A39D923F2754}"/>
              </a:ext>
            </a:extLst>
          </p:cNvPr>
          <p:cNvCxnSpPr/>
          <p:nvPr/>
        </p:nvCxnSpPr>
        <p:spPr>
          <a:xfrm flipV="1">
            <a:off x="8494655" y="33660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23B244-2FC6-4D65-A5E5-6F927D41F9BF}"/>
              </a:ext>
            </a:extLst>
          </p:cNvPr>
          <p:cNvCxnSpPr/>
          <p:nvPr/>
        </p:nvCxnSpPr>
        <p:spPr>
          <a:xfrm flipV="1">
            <a:off x="8395266" y="35184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58E22C8-9FCB-4AED-A08A-AE7A0106A481}"/>
              </a:ext>
            </a:extLst>
          </p:cNvPr>
          <p:cNvCxnSpPr/>
          <p:nvPr/>
        </p:nvCxnSpPr>
        <p:spPr>
          <a:xfrm flipV="1">
            <a:off x="8322379" y="36708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D38E89-8147-4F62-BB18-44BF0F61F0F1}"/>
              </a:ext>
            </a:extLst>
          </p:cNvPr>
          <p:cNvCxnSpPr/>
          <p:nvPr/>
        </p:nvCxnSpPr>
        <p:spPr>
          <a:xfrm flipV="1">
            <a:off x="8222991" y="38232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F128089-1364-4D31-8242-CF4A515460AE}"/>
              </a:ext>
            </a:extLst>
          </p:cNvPr>
          <p:cNvCxnSpPr/>
          <p:nvPr/>
        </p:nvCxnSpPr>
        <p:spPr>
          <a:xfrm flipV="1">
            <a:off x="8136851" y="39756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A883A1D-0142-435E-8EA3-47CDA87E7019}"/>
              </a:ext>
            </a:extLst>
          </p:cNvPr>
          <p:cNvCxnSpPr/>
          <p:nvPr/>
        </p:nvCxnSpPr>
        <p:spPr>
          <a:xfrm flipV="1">
            <a:off x="8037463" y="41280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BA46F0-DCBF-4DA2-98A5-F59688A34ACB}"/>
              </a:ext>
            </a:extLst>
          </p:cNvPr>
          <p:cNvCxnSpPr/>
          <p:nvPr/>
        </p:nvCxnSpPr>
        <p:spPr>
          <a:xfrm flipV="1">
            <a:off x="7964578" y="42804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2E05D9C-E678-434C-8D94-552ED7D94D95}"/>
              </a:ext>
            </a:extLst>
          </p:cNvPr>
          <p:cNvCxnSpPr/>
          <p:nvPr/>
        </p:nvCxnSpPr>
        <p:spPr>
          <a:xfrm flipV="1">
            <a:off x="7971206" y="44328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B2B15C-2F26-4EBD-915C-F1BE746FBB19}"/>
              </a:ext>
            </a:extLst>
          </p:cNvPr>
          <p:cNvCxnSpPr/>
          <p:nvPr/>
        </p:nvCxnSpPr>
        <p:spPr>
          <a:xfrm flipV="1">
            <a:off x="8189866" y="45852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66913EC-4F25-4DDD-892E-4EB8F1318262}"/>
              </a:ext>
            </a:extLst>
          </p:cNvPr>
          <p:cNvCxnSpPr/>
          <p:nvPr/>
        </p:nvCxnSpPr>
        <p:spPr>
          <a:xfrm flipV="1">
            <a:off x="8408526" y="47376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AFBB82-6506-45D7-A8A0-03B67280A2A4}"/>
              </a:ext>
            </a:extLst>
          </p:cNvPr>
          <p:cNvCxnSpPr/>
          <p:nvPr/>
        </p:nvCxnSpPr>
        <p:spPr>
          <a:xfrm flipV="1">
            <a:off x="8640438" y="48900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09C8FEE-3EB0-414A-8007-FB7EA0EFE330}"/>
              </a:ext>
            </a:extLst>
          </p:cNvPr>
          <p:cNvCxnSpPr/>
          <p:nvPr/>
        </p:nvCxnSpPr>
        <p:spPr>
          <a:xfrm flipV="1">
            <a:off x="8859098" y="50424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F9FCD4D-DEA8-411E-A28E-D723524A2061}"/>
              </a:ext>
            </a:extLst>
          </p:cNvPr>
          <p:cNvCxnSpPr/>
          <p:nvPr/>
        </p:nvCxnSpPr>
        <p:spPr>
          <a:xfrm flipV="1">
            <a:off x="9051254" y="51948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0688A4E-1EFF-42D4-B683-77EACE17D15A}"/>
              </a:ext>
            </a:extLst>
          </p:cNvPr>
          <p:cNvCxnSpPr/>
          <p:nvPr/>
        </p:nvCxnSpPr>
        <p:spPr>
          <a:xfrm flipV="1">
            <a:off x="9269914" y="5347253"/>
            <a:ext cx="914400" cy="2808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5851277-3AE4-44B3-94E8-777B41FEAD26}"/>
              </a:ext>
            </a:extLst>
          </p:cNvPr>
          <p:cNvSpPr/>
          <p:nvPr/>
        </p:nvSpPr>
        <p:spPr>
          <a:xfrm>
            <a:off x="8232251" y="3882320"/>
            <a:ext cx="10310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Hố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B310CA-79C3-4A28-8563-33C42BD1AAB1}"/>
              </a:ext>
            </a:extLst>
          </p:cNvPr>
          <p:cNvCxnSpPr>
            <a:cxnSpLocks/>
          </p:cNvCxnSpPr>
          <p:nvPr/>
        </p:nvCxnSpPr>
        <p:spPr>
          <a:xfrm flipH="1" flipV="1">
            <a:off x="7836464" y="3285986"/>
            <a:ext cx="34594" cy="340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51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CE85-D7AF-4BEC-9C85-E54CC1A3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0687D-F5E1-4511-A3C5-60783537DF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Toward Destination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Lập</a:t>
            </a:r>
            <a:r>
              <a:rPr lang="en-US" dirty="0"/>
              <a:t> ra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L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i="1" dirty="0"/>
              <a:t>potential stuck node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i="1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i="1" dirty="0"/>
              <a:t>(previous node, current node, next hop) &gt; threshold 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threshold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ỡng</a:t>
            </a:r>
            <a:r>
              <a:rPr lang="en-US" dirty="0"/>
              <a:t> &gt; 180</a:t>
            </a:r>
            <a:r>
              <a:rPr lang="en-US" baseline="30000" dirty="0"/>
              <a:t>0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Next hop: </a:t>
            </a:r>
            <a:r>
              <a:rPr lang="en-US" i="1" dirty="0"/>
              <a:t>Node </a:t>
            </a:r>
            <a:r>
              <a:rPr lang="en-US" i="1" dirty="0" err="1"/>
              <a:t>có</a:t>
            </a:r>
            <a:r>
              <a:rPr lang="en-US" i="1" dirty="0"/>
              <a:t> Q-value </a:t>
            </a:r>
            <a:r>
              <a:rPr lang="en-US" i="1" dirty="0" err="1"/>
              <a:t>lớn</a:t>
            </a:r>
            <a:r>
              <a:rPr lang="en-US" i="1" dirty="0"/>
              <a:t> </a:t>
            </a:r>
            <a:r>
              <a:rPr lang="en-US" i="1" dirty="0" err="1"/>
              <a:t>nhất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danh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L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B2F54-C73A-45DC-8DEA-92DA31BB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37FA-C794-44FE-9584-BEDA4AEE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C335-2551-48A2-8F11-E1F2D187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35</a:t>
            </a:fld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5624250-8795-4700-930B-1C3D5CE54D5D}"/>
              </a:ext>
            </a:extLst>
          </p:cNvPr>
          <p:cNvSpPr/>
          <p:nvPr/>
        </p:nvSpPr>
        <p:spPr>
          <a:xfrm>
            <a:off x="11101126" y="3315486"/>
            <a:ext cx="182880" cy="186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87744C-CC5A-42C8-876F-9705F32F8C2F}"/>
              </a:ext>
            </a:extLst>
          </p:cNvPr>
          <p:cNvSpPr txBox="1"/>
          <p:nvPr/>
        </p:nvSpPr>
        <p:spPr>
          <a:xfrm>
            <a:off x="10903695" y="2700317"/>
            <a:ext cx="76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Đích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17DA82-7375-4CEA-B88A-A5517084F3A7}"/>
              </a:ext>
            </a:extLst>
          </p:cNvPr>
          <p:cNvCxnSpPr>
            <a:cxnSpLocks/>
          </p:cNvCxnSpPr>
          <p:nvPr/>
        </p:nvCxnSpPr>
        <p:spPr>
          <a:xfrm flipH="1">
            <a:off x="11198971" y="3012426"/>
            <a:ext cx="26782" cy="27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4FF2ED6-1911-40AA-8D54-3BB6C5F2DF4B}"/>
              </a:ext>
            </a:extLst>
          </p:cNvPr>
          <p:cNvCxnSpPr>
            <a:cxnSpLocks/>
          </p:cNvCxnSpPr>
          <p:nvPr/>
        </p:nvCxnSpPr>
        <p:spPr>
          <a:xfrm>
            <a:off x="6664628" y="2796209"/>
            <a:ext cx="410818" cy="116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78C1242-DAF3-42FE-89B3-DF876DE91680}"/>
              </a:ext>
            </a:extLst>
          </p:cNvPr>
          <p:cNvCxnSpPr/>
          <p:nvPr/>
        </p:nvCxnSpPr>
        <p:spPr>
          <a:xfrm>
            <a:off x="7076661" y="3962400"/>
            <a:ext cx="622852" cy="755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91CFF2-B093-419E-BB6A-CB36F3E21A2B}"/>
              </a:ext>
            </a:extLst>
          </p:cNvPr>
          <p:cNvCxnSpPr/>
          <p:nvPr/>
        </p:nvCxnSpPr>
        <p:spPr>
          <a:xfrm flipV="1">
            <a:off x="7699513" y="3909390"/>
            <a:ext cx="662608" cy="82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0ADCF17-4849-43DD-84F8-F48F5143A4F3}"/>
              </a:ext>
            </a:extLst>
          </p:cNvPr>
          <p:cNvCxnSpPr/>
          <p:nvPr/>
        </p:nvCxnSpPr>
        <p:spPr>
          <a:xfrm>
            <a:off x="8362121" y="3922643"/>
            <a:ext cx="649356" cy="79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D294FAB-1631-4EFD-B8CE-6EB9A0EFE0AD}"/>
              </a:ext>
            </a:extLst>
          </p:cNvPr>
          <p:cNvCxnSpPr/>
          <p:nvPr/>
        </p:nvCxnSpPr>
        <p:spPr>
          <a:xfrm flipV="1">
            <a:off x="9011477" y="4147930"/>
            <a:ext cx="795131" cy="56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30A9E71-CA03-45F9-A693-0FA61D21AD45}"/>
              </a:ext>
            </a:extLst>
          </p:cNvPr>
          <p:cNvCxnSpPr/>
          <p:nvPr/>
        </p:nvCxnSpPr>
        <p:spPr>
          <a:xfrm flipV="1">
            <a:off x="9806608" y="3303974"/>
            <a:ext cx="212035" cy="84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6C148DF-C87F-4D23-85FE-F54B082F8A46}"/>
              </a:ext>
            </a:extLst>
          </p:cNvPr>
          <p:cNvCxnSpPr/>
          <p:nvPr/>
        </p:nvCxnSpPr>
        <p:spPr>
          <a:xfrm flipH="1">
            <a:off x="6753639" y="2497331"/>
            <a:ext cx="540467" cy="5723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5BEDEF0-65B1-492B-B592-7CBCA2C90DA2}"/>
              </a:ext>
            </a:extLst>
          </p:cNvPr>
          <p:cNvCxnSpPr>
            <a:cxnSpLocks/>
          </p:cNvCxnSpPr>
          <p:nvPr/>
        </p:nvCxnSpPr>
        <p:spPr>
          <a:xfrm flipH="1">
            <a:off x="6813276" y="2528419"/>
            <a:ext cx="648064" cy="69363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A98EA98-04A5-407C-80B0-9B4570417258}"/>
              </a:ext>
            </a:extLst>
          </p:cNvPr>
          <p:cNvCxnSpPr>
            <a:cxnSpLocks/>
          </p:cNvCxnSpPr>
          <p:nvPr/>
        </p:nvCxnSpPr>
        <p:spPr>
          <a:xfrm flipH="1">
            <a:off x="6872912" y="2601504"/>
            <a:ext cx="713176" cy="7729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9AD7550-2EEA-4336-922A-52E44B9070BB}"/>
              </a:ext>
            </a:extLst>
          </p:cNvPr>
          <p:cNvCxnSpPr>
            <a:cxnSpLocks/>
          </p:cNvCxnSpPr>
          <p:nvPr/>
        </p:nvCxnSpPr>
        <p:spPr>
          <a:xfrm flipH="1">
            <a:off x="6932548" y="2700317"/>
            <a:ext cx="757061" cy="82653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DFE267F-3555-4A4E-BAAE-9A81E4DBD013}"/>
              </a:ext>
            </a:extLst>
          </p:cNvPr>
          <p:cNvCxnSpPr>
            <a:cxnSpLocks/>
          </p:cNvCxnSpPr>
          <p:nvPr/>
        </p:nvCxnSpPr>
        <p:spPr>
          <a:xfrm flipH="1">
            <a:off x="6978932" y="2782958"/>
            <a:ext cx="815465" cy="89629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96F18E-6106-4E49-B59D-F7C1BE866913}"/>
              </a:ext>
            </a:extLst>
          </p:cNvPr>
          <p:cNvCxnSpPr>
            <a:cxnSpLocks/>
          </p:cNvCxnSpPr>
          <p:nvPr/>
        </p:nvCxnSpPr>
        <p:spPr>
          <a:xfrm flipH="1">
            <a:off x="7025316" y="2846197"/>
            <a:ext cx="872778" cy="98545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DC03275D-D912-40CE-A40C-0384ED84083B}"/>
              </a:ext>
            </a:extLst>
          </p:cNvPr>
          <p:cNvCxnSpPr>
            <a:cxnSpLocks/>
          </p:cNvCxnSpPr>
          <p:nvPr/>
        </p:nvCxnSpPr>
        <p:spPr>
          <a:xfrm flipH="1">
            <a:off x="7084952" y="3004578"/>
            <a:ext cx="867786" cy="97947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2E9E57E-3251-4702-A3F3-FC69397DEA78}"/>
              </a:ext>
            </a:extLst>
          </p:cNvPr>
          <p:cNvCxnSpPr>
            <a:cxnSpLocks/>
          </p:cNvCxnSpPr>
          <p:nvPr/>
        </p:nvCxnSpPr>
        <p:spPr>
          <a:xfrm flipH="1">
            <a:off x="7224100" y="3084673"/>
            <a:ext cx="916463" cy="105177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B12C90B-04B8-4D14-ACB3-3F20D0520D68}"/>
              </a:ext>
            </a:extLst>
          </p:cNvPr>
          <p:cNvCxnSpPr>
            <a:cxnSpLocks/>
          </p:cNvCxnSpPr>
          <p:nvPr/>
        </p:nvCxnSpPr>
        <p:spPr>
          <a:xfrm flipH="1">
            <a:off x="7349996" y="3208798"/>
            <a:ext cx="945009" cy="1080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B65DE39-419F-4EE4-BBE9-AAEDFD620BAA}"/>
              </a:ext>
            </a:extLst>
          </p:cNvPr>
          <p:cNvCxnSpPr>
            <a:cxnSpLocks/>
          </p:cNvCxnSpPr>
          <p:nvPr/>
        </p:nvCxnSpPr>
        <p:spPr>
          <a:xfrm flipH="1">
            <a:off x="7475892" y="3222049"/>
            <a:ext cx="1046066" cy="12192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7B0460F-1F4B-45FD-B671-E5B001995B42}"/>
              </a:ext>
            </a:extLst>
          </p:cNvPr>
          <p:cNvCxnSpPr>
            <a:cxnSpLocks/>
          </p:cNvCxnSpPr>
          <p:nvPr/>
        </p:nvCxnSpPr>
        <p:spPr>
          <a:xfrm flipH="1">
            <a:off x="7601788" y="3426755"/>
            <a:ext cx="983955" cy="11668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AE57426-ED43-414E-B6C2-A036510F81BE}"/>
              </a:ext>
            </a:extLst>
          </p:cNvPr>
          <p:cNvCxnSpPr/>
          <p:nvPr/>
        </p:nvCxnSpPr>
        <p:spPr>
          <a:xfrm flipH="1">
            <a:off x="8350533" y="3365348"/>
            <a:ext cx="540467" cy="5723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590D65B-CB25-4933-B53A-B24134C33834}"/>
              </a:ext>
            </a:extLst>
          </p:cNvPr>
          <p:cNvCxnSpPr>
            <a:cxnSpLocks/>
          </p:cNvCxnSpPr>
          <p:nvPr/>
        </p:nvCxnSpPr>
        <p:spPr>
          <a:xfrm flipH="1">
            <a:off x="8476430" y="3114443"/>
            <a:ext cx="916881" cy="94911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2890D7B-E10E-4258-98A8-18F8FB162698}"/>
              </a:ext>
            </a:extLst>
          </p:cNvPr>
          <p:cNvCxnSpPr>
            <a:cxnSpLocks/>
          </p:cNvCxnSpPr>
          <p:nvPr/>
        </p:nvCxnSpPr>
        <p:spPr>
          <a:xfrm flipH="1">
            <a:off x="8589074" y="3088290"/>
            <a:ext cx="1120184" cy="11276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A492DD8-690B-4E2B-ACE9-61159E0420D6}"/>
              </a:ext>
            </a:extLst>
          </p:cNvPr>
          <p:cNvCxnSpPr>
            <a:cxnSpLocks/>
          </p:cNvCxnSpPr>
          <p:nvPr/>
        </p:nvCxnSpPr>
        <p:spPr>
          <a:xfrm flipH="1">
            <a:off x="8728223" y="3148968"/>
            <a:ext cx="1166572" cy="12193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9B41869-DB36-46DE-908E-F50E435FD9AD}"/>
              </a:ext>
            </a:extLst>
          </p:cNvPr>
          <p:cNvCxnSpPr>
            <a:cxnSpLocks/>
          </p:cNvCxnSpPr>
          <p:nvPr/>
        </p:nvCxnSpPr>
        <p:spPr>
          <a:xfrm flipH="1">
            <a:off x="8840866" y="3408513"/>
            <a:ext cx="1099473" cy="111224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E41AEF6F-4379-4305-9E4B-5F2E14135FF5}"/>
              </a:ext>
            </a:extLst>
          </p:cNvPr>
          <p:cNvCxnSpPr>
            <a:cxnSpLocks/>
          </p:cNvCxnSpPr>
          <p:nvPr/>
        </p:nvCxnSpPr>
        <p:spPr>
          <a:xfrm flipH="1">
            <a:off x="8966762" y="3679249"/>
            <a:ext cx="973577" cy="9939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B104FB2-4BA5-4D9A-8623-157B6B9759A9}"/>
              </a:ext>
            </a:extLst>
          </p:cNvPr>
          <p:cNvSpPr/>
          <p:nvPr/>
        </p:nvSpPr>
        <p:spPr>
          <a:xfrm>
            <a:off x="7952738" y="3086462"/>
            <a:ext cx="10310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Hố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2740052D-119B-4BD1-82E4-09325FAE555B}"/>
              </a:ext>
            </a:extLst>
          </p:cNvPr>
          <p:cNvSpPr/>
          <p:nvPr/>
        </p:nvSpPr>
        <p:spPr>
          <a:xfrm>
            <a:off x="7822500" y="4907944"/>
            <a:ext cx="182880" cy="1860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6529FEC-D3AE-43E1-ABEB-5F4F956C50B8}"/>
              </a:ext>
            </a:extLst>
          </p:cNvPr>
          <p:cNvSpPr/>
          <p:nvPr/>
        </p:nvSpPr>
        <p:spPr>
          <a:xfrm>
            <a:off x="8295005" y="5313284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4C3E2D7D-8A48-4C71-9F55-73E44D5E7C84}"/>
              </a:ext>
            </a:extLst>
          </p:cNvPr>
          <p:cNvSpPr/>
          <p:nvPr/>
        </p:nvSpPr>
        <p:spPr>
          <a:xfrm>
            <a:off x="7944015" y="5416927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0F0B9AF-52DD-4525-B535-8C2DE2D9ADFF}"/>
              </a:ext>
            </a:extLst>
          </p:cNvPr>
          <p:cNvSpPr/>
          <p:nvPr/>
        </p:nvSpPr>
        <p:spPr>
          <a:xfrm>
            <a:off x="8507302" y="4485845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2CFBE0F-BA07-4366-BD08-9EE6D2FC9CBA}"/>
              </a:ext>
            </a:extLst>
          </p:cNvPr>
          <p:cNvSpPr/>
          <p:nvPr/>
        </p:nvSpPr>
        <p:spPr>
          <a:xfrm>
            <a:off x="8094197" y="4341332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610929E6-A047-4BFE-9DEF-51BEA70EF611}"/>
              </a:ext>
            </a:extLst>
          </p:cNvPr>
          <p:cNvSpPr/>
          <p:nvPr/>
        </p:nvSpPr>
        <p:spPr>
          <a:xfrm>
            <a:off x="8678574" y="506965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4B628D6-A789-4C97-A64F-E1CE873C73F4}"/>
              </a:ext>
            </a:extLst>
          </p:cNvPr>
          <p:cNvSpPr txBox="1"/>
          <p:nvPr/>
        </p:nvSpPr>
        <p:spPr>
          <a:xfrm>
            <a:off x="6429768" y="5325288"/>
            <a:ext cx="156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EE3B2721-B71B-4107-ACE9-F1CE6E349179}"/>
              </a:ext>
            </a:extLst>
          </p:cNvPr>
          <p:cNvCxnSpPr>
            <a:stCxn id="212" idx="0"/>
            <a:endCxn id="205" idx="2"/>
          </p:cNvCxnSpPr>
          <p:nvPr/>
        </p:nvCxnSpPr>
        <p:spPr>
          <a:xfrm flipV="1">
            <a:off x="7214347" y="5000972"/>
            <a:ext cx="608153" cy="32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1D23E9BF-9C08-47EF-8ABC-2371E04B3212}"/>
              </a:ext>
            </a:extLst>
          </p:cNvPr>
          <p:cNvSpPr txBox="1"/>
          <p:nvPr/>
        </p:nvSpPr>
        <p:spPr>
          <a:xfrm>
            <a:off x="8132627" y="5881908"/>
            <a:ext cx="116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endParaRPr lang="en-US" dirty="0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3B00682-9C81-49F3-ABE9-9F08AA56DCFA}"/>
              </a:ext>
            </a:extLst>
          </p:cNvPr>
          <p:cNvCxnSpPr>
            <a:stCxn id="216" idx="0"/>
            <a:endCxn id="207" idx="5"/>
          </p:cNvCxnSpPr>
          <p:nvPr/>
        </p:nvCxnSpPr>
        <p:spPr>
          <a:xfrm flipH="1" flipV="1">
            <a:off x="8451103" y="5472092"/>
            <a:ext cx="266482" cy="40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CE335FA2-BEDB-4FA8-89FD-5DF67BDD55A9}"/>
              </a:ext>
            </a:extLst>
          </p:cNvPr>
          <p:cNvSpPr/>
          <p:nvPr/>
        </p:nvSpPr>
        <p:spPr>
          <a:xfrm>
            <a:off x="8273257" y="4783554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1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CE85-D7AF-4BEC-9C85-E54CC1A3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0687D-F5E1-4511-A3C5-60783537DF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Toward Destination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Lập</a:t>
            </a:r>
            <a:r>
              <a:rPr lang="en-US" dirty="0"/>
              <a:t> ra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L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i="1" dirty="0"/>
              <a:t>potential stuck node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i="1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i="1" dirty="0"/>
              <a:t>(previous node, current node, next hop) &gt; threshold 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threshold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ỡng</a:t>
            </a:r>
            <a:r>
              <a:rPr lang="en-US" dirty="0"/>
              <a:t> &gt; 180</a:t>
            </a:r>
            <a:r>
              <a:rPr lang="en-US" baseline="30000" dirty="0"/>
              <a:t>0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Next hop: </a:t>
            </a:r>
            <a:r>
              <a:rPr lang="en-US" i="1" dirty="0"/>
              <a:t>Node </a:t>
            </a:r>
            <a:r>
              <a:rPr lang="en-US" i="1" dirty="0" err="1"/>
              <a:t>có</a:t>
            </a:r>
            <a:r>
              <a:rPr lang="en-US" i="1" dirty="0"/>
              <a:t> Q-value </a:t>
            </a:r>
            <a:r>
              <a:rPr lang="en-US" i="1" dirty="0" err="1"/>
              <a:t>lớn</a:t>
            </a:r>
            <a:r>
              <a:rPr lang="en-US" i="1" dirty="0"/>
              <a:t> </a:t>
            </a:r>
            <a:r>
              <a:rPr lang="en-US" i="1" dirty="0" err="1"/>
              <a:t>nhất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danh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L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B2F54-C73A-45DC-8DEA-92DA31BB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37FA-C794-44FE-9584-BEDA4AEE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C335-2551-48A2-8F11-E1F2D187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36</a:t>
            </a:fld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5624250-8795-4700-930B-1C3D5CE54D5D}"/>
              </a:ext>
            </a:extLst>
          </p:cNvPr>
          <p:cNvSpPr/>
          <p:nvPr/>
        </p:nvSpPr>
        <p:spPr>
          <a:xfrm>
            <a:off x="11101126" y="3315486"/>
            <a:ext cx="182880" cy="186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87744C-CC5A-42C8-876F-9705F32F8C2F}"/>
              </a:ext>
            </a:extLst>
          </p:cNvPr>
          <p:cNvSpPr txBox="1"/>
          <p:nvPr/>
        </p:nvSpPr>
        <p:spPr>
          <a:xfrm>
            <a:off x="10903695" y="2700317"/>
            <a:ext cx="76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Đích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17DA82-7375-4CEA-B88A-A5517084F3A7}"/>
              </a:ext>
            </a:extLst>
          </p:cNvPr>
          <p:cNvCxnSpPr>
            <a:cxnSpLocks/>
          </p:cNvCxnSpPr>
          <p:nvPr/>
        </p:nvCxnSpPr>
        <p:spPr>
          <a:xfrm flipH="1">
            <a:off x="11198971" y="3012426"/>
            <a:ext cx="26782" cy="27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4FF2ED6-1911-40AA-8D54-3BB6C5F2DF4B}"/>
              </a:ext>
            </a:extLst>
          </p:cNvPr>
          <p:cNvCxnSpPr>
            <a:cxnSpLocks/>
          </p:cNvCxnSpPr>
          <p:nvPr/>
        </p:nvCxnSpPr>
        <p:spPr>
          <a:xfrm>
            <a:off x="6664628" y="2796209"/>
            <a:ext cx="410818" cy="116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78C1242-DAF3-42FE-89B3-DF876DE91680}"/>
              </a:ext>
            </a:extLst>
          </p:cNvPr>
          <p:cNvCxnSpPr/>
          <p:nvPr/>
        </p:nvCxnSpPr>
        <p:spPr>
          <a:xfrm>
            <a:off x="7076661" y="3962400"/>
            <a:ext cx="622852" cy="755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91CFF2-B093-419E-BB6A-CB36F3E21A2B}"/>
              </a:ext>
            </a:extLst>
          </p:cNvPr>
          <p:cNvCxnSpPr/>
          <p:nvPr/>
        </p:nvCxnSpPr>
        <p:spPr>
          <a:xfrm flipV="1">
            <a:off x="7699513" y="3909390"/>
            <a:ext cx="662608" cy="82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0ADCF17-4849-43DD-84F8-F48F5143A4F3}"/>
              </a:ext>
            </a:extLst>
          </p:cNvPr>
          <p:cNvCxnSpPr/>
          <p:nvPr/>
        </p:nvCxnSpPr>
        <p:spPr>
          <a:xfrm>
            <a:off x="8362121" y="3922643"/>
            <a:ext cx="649356" cy="79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D294FAB-1631-4EFD-B8CE-6EB9A0EFE0AD}"/>
              </a:ext>
            </a:extLst>
          </p:cNvPr>
          <p:cNvCxnSpPr/>
          <p:nvPr/>
        </p:nvCxnSpPr>
        <p:spPr>
          <a:xfrm flipV="1">
            <a:off x="9011477" y="4147930"/>
            <a:ext cx="795131" cy="56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30A9E71-CA03-45F9-A693-0FA61D21AD45}"/>
              </a:ext>
            </a:extLst>
          </p:cNvPr>
          <p:cNvCxnSpPr/>
          <p:nvPr/>
        </p:nvCxnSpPr>
        <p:spPr>
          <a:xfrm flipV="1">
            <a:off x="9806608" y="3303974"/>
            <a:ext cx="212035" cy="84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6C148DF-C87F-4D23-85FE-F54B082F8A46}"/>
              </a:ext>
            </a:extLst>
          </p:cNvPr>
          <p:cNvCxnSpPr/>
          <p:nvPr/>
        </p:nvCxnSpPr>
        <p:spPr>
          <a:xfrm flipH="1">
            <a:off x="6753639" y="2497331"/>
            <a:ext cx="540467" cy="5723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5BEDEF0-65B1-492B-B592-7CBCA2C90DA2}"/>
              </a:ext>
            </a:extLst>
          </p:cNvPr>
          <p:cNvCxnSpPr>
            <a:cxnSpLocks/>
          </p:cNvCxnSpPr>
          <p:nvPr/>
        </p:nvCxnSpPr>
        <p:spPr>
          <a:xfrm flipH="1">
            <a:off x="6813276" y="2528419"/>
            <a:ext cx="648064" cy="69363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A98EA98-04A5-407C-80B0-9B4570417258}"/>
              </a:ext>
            </a:extLst>
          </p:cNvPr>
          <p:cNvCxnSpPr>
            <a:cxnSpLocks/>
          </p:cNvCxnSpPr>
          <p:nvPr/>
        </p:nvCxnSpPr>
        <p:spPr>
          <a:xfrm flipH="1">
            <a:off x="6872912" y="2601504"/>
            <a:ext cx="713176" cy="7729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9AD7550-2EEA-4336-922A-52E44B9070BB}"/>
              </a:ext>
            </a:extLst>
          </p:cNvPr>
          <p:cNvCxnSpPr>
            <a:cxnSpLocks/>
          </p:cNvCxnSpPr>
          <p:nvPr/>
        </p:nvCxnSpPr>
        <p:spPr>
          <a:xfrm flipH="1">
            <a:off x="6932548" y="2700317"/>
            <a:ext cx="757061" cy="82653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DFE267F-3555-4A4E-BAAE-9A81E4DBD013}"/>
              </a:ext>
            </a:extLst>
          </p:cNvPr>
          <p:cNvCxnSpPr>
            <a:cxnSpLocks/>
          </p:cNvCxnSpPr>
          <p:nvPr/>
        </p:nvCxnSpPr>
        <p:spPr>
          <a:xfrm flipH="1">
            <a:off x="6978932" y="2782958"/>
            <a:ext cx="815465" cy="89629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96F18E-6106-4E49-B59D-F7C1BE866913}"/>
              </a:ext>
            </a:extLst>
          </p:cNvPr>
          <p:cNvCxnSpPr>
            <a:cxnSpLocks/>
          </p:cNvCxnSpPr>
          <p:nvPr/>
        </p:nvCxnSpPr>
        <p:spPr>
          <a:xfrm flipH="1">
            <a:off x="7025316" y="2846197"/>
            <a:ext cx="872778" cy="98545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DC03275D-D912-40CE-A40C-0384ED84083B}"/>
              </a:ext>
            </a:extLst>
          </p:cNvPr>
          <p:cNvCxnSpPr>
            <a:cxnSpLocks/>
          </p:cNvCxnSpPr>
          <p:nvPr/>
        </p:nvCxnSpPr>
        <p:spPr>
          <a:xfrm flipH="1">
            <a:off x="7084952" y="3004578"/>
            <a:ext cx="867786" cy="97947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2E9E57E-3251-4702-A3F3-FC69397DEA78}"/>
              </a:ext>
            </a:extLst>
          </p:cNvPr>
          <p:cNvCxnSpPr>
            <a:cxnSpLocks/>
          </p:cNvCxnSpPr>
          <p:nvPr/>
        </p:nvCxnSpPr>
        <p:spPr>
          <a:xfrm flipH="1">
            <a:off x="7224100" y="3084673"/>
            <a:ext cx="916463" cy="105177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B12C90B-04B8-4D14-ACB3-3F20D0520D68}"/>
              </a:ext>
            </a:extLst>
          </p:cNvPr>
          <p:cNvCxnSpPr>
            <a:cxnSpLocks/>
          </p:cNvCxnSpPr>
          <p:nvPr/>
        </p:nvCxnSpPr>
        <p:spPr>
          <a:xfrm flipH="1">
            <a:off x="7349996" y="3208798"/>
            <a:ext cx="945009" cy="1080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B65DE39-419F-4EE4-BBE9-AAEDFD620BAA}"/>
              </a:ext>
            </a:extLst>
          </p:cNvPr>
          <p:cNvCxnSpPr>
            <a:cxnSpLocks/>
          </p:cNvCxnSpPr>
          <p:nvPr/>
        </p:nvCxnSpPr>
        <p:spPr>
          <a:xfrm flipH="1">
            <a:off x="7475892" y="3222049"/>
            <a:ext cx="1046066" cy="12192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7B0460F-1F4B-45FD-B671-E5B001995B42}"/>
              </a:ext>
            </a:extLst>
          </p:cNvPr>
          <p:cNvCxnSpPr>
            <a:cxnSpLocks/>
          </p:cNvCxnSpPr>
          <p:nvPr/>
        </p:nvCxnSpPr>
        <p:spPr>
          <a:xfrm flipH="1">
            <a:off x="7601788" y="3426755"/>
            <a:ext cx="983955" cy="11668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AE57426-ED43-414E-B6C2-A036510F81BE}"/>
              </a:ext>
            </a:extLst>
          </p:cNvPr>
          <p:cNvCxnSpPr/>
          <p:nvPr/>
        </p:nvCxnSpPr>
        <p:spPr>
          <a:xfrm flipH="1">
            <a:off x="8350533" y="3365348"/>
            <a:ext cx="540467" cy="5723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590D65B-CB25-4933-B53A-B24134C33834}"/>
              </a:ext>
            </a:extLst>
          </p:cNvPr>
          <p:cNvCxnSpPr>
            <a:cxnSpLocks/>
          </p:cNvCxnSpPr>
          <p:nvPr/>
        </p:nvCxnSpPr>
        <p:spPr>
          <a:xfrm flipH="1">
            <a:off x="8476430" y="3114443"/>
            <a:ext cx="916881" cy="94911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2890D7B-E10E-4258-98A8-18F8FB162698}"/>
              </a:ext>
            </a:extLst>
          </p:cNvPr>
          <p:cNvCxnSpPr>
            <a:cxnSpLocks/>
          </p:cNvCxnSpPr>
          <p:nvPr/>
        </p:nvCxnSpPr>
        <p:spPr>
          <a:xfrm flipH="1">
            <a:off x="8589074" y="3088290"/>
            <a:ext cx="1120184" cy="11276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A492DD8-690B-4E2B-ACE9-61159E0420D6}"/>
              </a:ext>
            </a:extLst>
          </p:cNvPr>
          <p:cNvCxnSpPr>
            <a:cxnSpLocks/>
          </p:cNvCxnSpPr>
          <p:nvPr/>
        </p:nvCxnSpPr>
        <p:spPr>
          <a:xfrm flipH="1">
            <a:off x="8728223" y="3148968"/>
            <a:ext cx="1166572" cy="12193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9B41869-DB36-46DE-908E-F50E435FD9AD}"/>
              </a:ext>
            </a:extLst>
          </p:cNvPr>
          <p:cNvCxnSpPr>
            <a:cxnSpLocks/>
          </p:cNvCxnSpPr>
          <p:nvPr/>
        </p:nvCxnSpPr>
        <p:spPr>
          <a:xfrm flipH="1">
            <a:off x="8840866" y="3408513"/>
            <a:ext cx="1099473" cy="111224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E41AEF6F-4379-4305-9E4B-5F2E14135FF5}"/>
              </a:ext>
            </a:extLst>
          </p:cNvPr>
          <p:cNvCxnSpPr>
            <a:cxnSpLocks/>
          </p:cNvCxnSpPr>
          <p:nvPr/>
        </p:nvCxnSpPr>
        <p:spPr>
          <a:xfrm flipH="1">
            <a:off x="8966762" y="3679249"/>
            <a:ext cx="973577" cy="9939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B104FB2-4BA5-4D9A-8623-157B6B9759A9}"/>
              </a:ext>
            </a:extLst>
          </p:cNvPr>
          <p:cNvSpPr/>
          <p:nvPr/>
        </p:nvSpPr>
        <p:spPr>
          <a:xfrm>
            <a:off x="7952738" y="3086462"/>
            <a:ext cx="10310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Hố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2740052D-119B-4BD1-82E4-09325FAE555B}"/>
              </a:ext>
            </a:extLst>
          </p:cNvPr>
          <p:cNvSpPr/>
          <p:nvPr/>
        </p:nvSpPr>
        <p:spPr>
          <a:xfrm>
            <a:off x="7822500" y="4907944"/>
            <a:ext cx="182880" cy="1860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6529FEC-D3AE-43E1-ABEB-5F4F956C50B8}"/>
              </a:ext>
            </a:extLst>
          </p:cNvPr>
          <p:cNvSpPr/>
          <p:nvPr/>
        </p:nvSpPr>
        <p:spPr>
          <a:xfrm>
            <a:off x="8295005" y="5313284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4C3E2D7D-8A48-4C71-9F55-73E44D5E7C84}"/>
              </a:ext>
            </a:extLst>
          </p:cNvPr>
          <p:cNvSpPr/>
          <p:nvPr/>
        </p:nvSpPr>
        <p:spPr>
          <a:xfrm>
            <a:off x="7944015" y="5416927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0F0B9AF-52DD-4525-B535-8C2DE2D9ADFF}"/>
              </a:ext>
            </a:extLst>
          </p:cNvPr>
          <p:cNvSpPr/>
          <p:nvPr/>
        </p:nvSpPr>
        <p:spPr>
          <a:xfrm>
            <a:off x="8507302" y="4485845"/>
            <a:ext cx="182880" cy="186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2CFBE0F-BA07-4366-BD08-9EE6D2FC9CBA}"/>
              </a:ext>
            </a:extLst>
          </p:cNvPr>
          <p:cNvSpPr/>
          <p:nvPr/>
        </p:nvSpPr>
        <p:spPr>
          <a:xfrm>
            <a:off x="8094197" y="4341332"/>
            <a:ext cx="182880" cy="186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610929E6-A047-4BFE-9DEF-51BEA70EF611}"/>
              </a:ext>
            </a:extLst>
          </p:cNvPr>
          <p:cNvSpPr/>
          <p:nvPr/>
        </p:nvSpPr>
        <p:spPr>
          <a:xfrm>
            <a:off x="8678574" y="5069658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4B628D6-A789-4C97-A64F-E1CE873C73F4}"/>
              </a:ext>
            </a:extLst>
          </p:cNvPr>
          <p:cNvSpPr txBox="1"/>
          <p:nvPr/>
        </p:nvSpPr>
        <p:spPr>
          <a:xfrm>
            <a:off x="6429768" y="5325288"/>
            <a:ext cx="156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EE3B2721-B71B-4107-ACE9-F1CE6E349179}"/>
              </a:ext>
            </a:extLst>
          </p:cNvPr>
          <p:cNvCxnSpPr>
            <a:stCxn id="212" idx="0"/>
            <a:endCxn id="205" idx="2"/>
          </p:cNvCxnSpPr>
          <p:nvPr/>
        </p:nvCxnSpPr>
        <p:spPr>
          <a:xfrm flipV="1">
            <a:off x="7214347" y="5000972"/>
            <a:ext cx="608153" cy="32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1D23E9BF-9C08-47EF-8ABC-2371E04B3212}"/>
              </a:ext>
            </a:extLst>
          </p:cNvPr>
          <p:cNvSpPr txBox="1"/>
          <p:nvPr/>
        </p:nvSpPr>
        <p:spPr>
          <a:xfrm>
            <a:off x="8132627" y="5881908"/>
            <a:ext cx="116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endParaRPr lang="en-US" dirty="0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3B00682-9C81-49F3-ABE9-9F08AA56DCFA}"/>
              </a:ext>
            </a:extLst>
          </p:cNvPr>
          <p:cNvCxnSpPr>
            <a:stCxn id="216" idx="0"/>
            <a:endCxn id="207" idx="5"/>
          </p:cNvCxnSpPr>
          <p:nvPr/>
        </p:nvCxnSpPr>
        <p:spPr>
          <a:xfrm flipH="1" flipV="1">
            <a:off x="8451103" y="5472092"/>
            <a:ext cx="266482" cy="40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Oval 218">
            <a:extLst>
              <a:ext uri="{FF2B5EF4-FFF2-40B4-BE49-F238E27FC236}">
                <a16:creationId xmlns:a16="http://schemas.microsoft.com/office/drawing/2014/main" id="{CE335FA2-BEDB-4FA8-89FD-5DF67BDD55A9}"/>
              </a:ext>
            </a:extLst>
          </p:cNvPr>
          <p:cNvSpPr/>
          <p:nvPr/>
        </p:nvSpPr>
        <p:spPr>
          <a:xfrm>
            <a:off x="8273257" y="4783554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55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CE85-D7AF-4BEC-9C85-E54CC1A3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0687D-F5E1-4511-A3C5-60783537DF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Toward Destination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Lập</a:t>
            </a:r>
            <a:r>
              <a:rPr lang="en-US" dirty="0"/>
              <a:t> ra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L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i="1" dirty="0"/>
              <a:t>potential stuck node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i="1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i="1" dirty="0"/>
              <a:t>(previous node, current node, next hop) &gt; threshold 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threshold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ỡng</a:t>
            </a:r>
            <a:r>
              <a:rPr lang="en-US" dirty="0"/>
              <a:t> &gt; 180</a:t>
            </a:r>
            <a:r>
              <a:rPr lang="en-US" baseline="30000" dirty="0"/>
              <a:t>0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Next hop: </a:t>
            </a:r>
            <a:r>
              <a:rPr lang="en-US" i="1" dirty="0"/>
              <a:t>Node </a:t>
            </a:r>
            <a:r>
              <a:rPr lang="en-US" i="1" dirty="0" err="1"/>
              <a:t>có</a:t>
            </a:r>
            <a:r>
              <a:rPr lang="en-US" i="1" dirty="0"/>
              <a:t> Q-value </a:t>
            </a:r>
            <a:r>
              <a:rPr lang="en-US" i="1" dirty="0" err="1"/>
              <a:t>lớn</a:t>
            </a:r>
            <a:r>
              <a:rPr lang="en-US" i="1" dirty="0"/>
              <a:t> </a:t>
            </a:r>
            <a:r>
              <a:rPr lang="en-US" i="1" dirty="0" err="1"/>
              <a:t>nhất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danh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L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B2F54-C73A-45DC-8DEA-92DA31BB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37FA-C794-44FE-9584-BEDA4AEE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C335-2551-48A2-8F11-E1F2D187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37</a:t>
            </a:fld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5624250-8795-4700-930B-1C3D5CE54D5D}"/>
              </a:ext>
            </a:extLst>
          </p:cNvPr>
          <p:cNvSpPr/>
          <p:nvPr/>
        </p:nvSpPr>
        <p:spPr>
          <a:xfrm>
            <a:off x="11101126" y="3315486"/>
            <a:ext cx="182880" cy="186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87744C-CC5A-42C8-876F-9705F32F8C2F}"/>
              </a:ext>
            </a:extLst>
          </p:cNvPr>
          <p:cNvSpPr txBox="1"/>
          <p:nvPr/>
        </p:nvSpPr>
        <p:spPr>
          <a:xfrm>
            <a:off x="10903695" y="2700317"/>
            <a:ext cx="76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Đích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17DA82-7375-4CEA-B88A-A5517084F3A7}"/>
              </a:ext>
            </a:extLst>
          </p:cNvPr>
          <p:cNvCxnSpPr>
            <a:cxnSpLocks/>
          </p:cNvCxnSpPr>
          <p:nvPr/>
        </p:nvCxnSpPr>
        <p:spPr>
          <a:xfrm flipH="1">
            <a:off x="11198971" y="3012426"/>
            <a:ext cx="26782" cy="27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4FF2ED6-1911-40AA-8D54-3BB6C5F2DF4B}"/>
              </a:ext>
            </a:extLst>
          </p:cNvPr>
          <p:cNvCxnSpPr>
            <a:cxnSpLocks/>
          </p:cNvCxnSpPr>
          <p:nvPr/>
        </p:nvCxnSpPr>
        <p:spPr>
          <a:xfrm>
            <a:off x="6664628" y="2796209"/>
            <a:ext cx="410818" cy="116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78C1242-DAF3-42FE-89B3-DF876DE91680}"/>
              </a:ext>
            </a:extLst>
          </p:cNvPr>
          <p:cNvCxnSpPr/>
          <p:nvPr/>
        </p:nvCxnSpPr>
        <p:spPr>
          <a:xfrm>
            <a:off x="7076661" y="3962400"/>
            <a:ext cx="622852" cy="755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91CFF2-B093-419E-BB6A-CB36F3E21A2B}"/>
              </a:ext>
            </a:extLst>
          </p:cNvPr>
          <p:cNvCxnSpPr/>
          <p:nvPr/>
        </p:nvCxnSpPr>
        <p:spPr>
          <a:xfrm flipV="1">
            <a:off x="7699513" y="3909390"/>
            <a:ext cx="662608" cy="82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0ADCF17-4849-43DD-84F8-F48F5143A4F3}"/>
              </a:ext>
            </a:extLst>
          </p:cNvPr>
          <p:cNvCxnSpPr/>
          <p:nvPr/>
        </p:nvCxnSpPr>
        <p:spPr>
          <a:xfrm>
            <a:off x="8362121" y="3922643"/>
            <a:ext cx="649356" cy="79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D294FAB-1631-4EFD-B8CE-6EB9A0EFE0AD}"/>
              </a:ext>
            </a:extLst>
          </p:cNvPr>
          <p:cNvCxnSpPr/>
          <p:nvPr/>
        </p:nvCxnSpPr>
        <p:spPr>
          <a:xfrm flipV="1">
            <a:off x="9011477" y="4147930"/>
            <a:ext cx="795131" cy="56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30A9E71-CA03-45F9-A693-0FA61D21AD45}"/>
              </a:ext>
            </a:extLst>
          </p:cNvPr>
          <p:cNvCxnSpPr/>
          <p:nvPr/>
        </p:nvCxnSpPr>
        <p:spPr>
          <a:xfrm flipV="1">
            <a:off x="9806608" y="3303974"/>
            <a:ext cx="212035" cy="84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6C148DF-C87F-4D23-85FE-F54B082F8A46}"/>
              </a:ext>
            </a:extLst>
          </p:cNvPr>
          <p:cNvCxnSpPr/>
          <p:nvPr/>
        </p:nvCxnSpPr>
        <p:spPr>
          <a:xfrm flipH="1">
            <a:off x="6753639" y="2497331"/>
            <a:ext cx="540467" cy="5723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5BEDEF0-65B1-492B-B592-7CBCA2C90DA2}"/>
              </a:ext>
            </a:extLst>
          </p:cNvPr>
          <p:cNvCxnSpPr>
            <a:cxnSpLocks/>
          </p:cNvCxnSpPr>
          <p:nvPr/>
        </p:nvCxnSpPr>
        <p:spPr>
          <a:xfrm flipH="1">
            <a:off x="6813276" y="2528419"/>
            <a:ext cx="648064" cy="69363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A98EA98-04A5-407C-80B0-9B4570417258}"/>
              </a:ext>
            </a:extLst>
          </p:cNvPr>
          <p:cNvCxnSpPr>
            <a:cxnSpLocks/>
          </p:cNvCxnSpPr>
          <p:nvPr/>
        </p:nvCxnSpPr>
        <p:spPr>
          <a:xfrm flipH="1">
            <a:off x="6872912" y="2601504"/>
            <a:ext cx="713176" cy="7729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9AD7550-2EEA-4336-922A-52E44B9070BB}"/>
              </a:ext>
            </a:extLst>
          </p:cNvPr>
          <p:cNvCxnSpPr>
            <a:cxnSpLocks/>
          </p:cNvCxnSpPr>
          <p:nvPr/>
        </p:nvCxnSpPr>
        <p:spPr>
          <a:xfrm flipH="1">
            <a:off x="6932548" y="2700317"/>
            <a:ext cx="757061" cy="82653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DFE267F-3555-4A4E-BAAE-9A81E4DBD013}"/>
              </a:ext>
            </a:extLst>
          </p:cNvPr>
          <p:cNvCxnSpPr>
            <a:cxnSpLocks/>
          </p:cNvCxnSpPr>
          <p:nvPr/>
        </p:nvCxnSpPr>
        <p:spPr>
          <a:xfrm flipH="1">
            <a:off x="6978932" y="2782958"/>
            <a:ext cx="815465" cy="89629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96F18E-6106-4E49-B59D-F7C1BE866913}"/>
              </a:ext>
            </a:extLst>
          </p:cNvPr>
          <p:cNvCxnSpPr>
            <a:cxnSpLocks/>
          </p:cNvCxnSpPr>
          <p:nvPr/>
        </p:nvCxnSpPr>
        <p:spPr>
          <a:xfrm flipH="1">
            <a:off x="7025316" y="2846197"/>
            <a:ext cx="872778" cy="98545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DC03275D-D912-40CE-A40C-0384ED84083B}"/>
              </a:ext>
            </a:extLst>
          </p:cNvPr>
          <p:cNvCxnSpPr>
            <a:cxnSpLocks/>
          </p:cNvCxnSpPr>
          <p:nvPr/>
        </p:nvCxnSpPr>
        <p:spPr>
          <a:xfrm flipH="1">
            <a:off x="7084952" y="3004578"/>
            <a:ext cx="867786" cy="97947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2E9E57E-3251-4702-A3F3-FC69397DEA78}"/>
              </a:ext>
            </a:extLst>
          </p:cNvPr>
          <p:cNvCxnSpPr>
            <a:cxnSpLocks/>
          </p:cNvCxnSpPr>
          <p:nvPr/>
        </p:nvCxnSpPr>
        <p:spPr>
          <a:xfrm flipH="1">
            <a:off x="7224100" y="3084673"/>
            <a:ext cx="916463" cy="105177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B12C90B-04B8-4D14-ACB3-3F20D0520D68}"/>
              </a:ext>
            </a:extLst>
          </p:cNvPr>
          <p:cNvCxnSpPr>
            <a:cxnSpLocks/>
          </p:cNvCxnSpPr>
          <p:nvPr/>
        </p:nvCxnSpPr>
        <p:spPr>
          <a:xfrm flipH="1">
            <a:off x="7349996" y="3208798"/>
            <a:ext cx="945009" cy="1080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B65DE39-419F-4EE4-BBE9-AAEDFD620BAA}"/>
              </a:ext>
            </a:extLst>
          </p:cNvPr>
          <p:cNvCxnSpPr>
            <a:cxnSpLocks/>
          </p:cNvCxnSpPr>
          <p:nvPr/>
        </p:nvCxnSpPr>
        <p:spPr>
          <a:xfrm flipH="1">
            <a:off x="7475892" y="3222049"/>
            <a:ext cx="1046066" cy="12192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7B0460F-1F4B-45FD-B671-E5B001995B42}"/>
              </a:ext>
            </a:extLst>
          </p:cNvPr>
          <p:cNvCxnSpPr>
            <a:cxnSpLocks/>
          </p:cNvCxnSpPr>
          <p:nvPr/>
        </p:nvCxnSpPr>
        <p:spPr>
          <a:xfrm flipH="1">
            <a:off x="7601788" y="3426755"/>
            <a:ext cx="983955" cy="11668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AE57426-ED43-414E-B6C2-A036510F81BE}"/>
              </a:ext>
            </a:extLst>
          </p:cNvPr>
          <p:cNvCxnSpPr/>
          <p:nvPr/>
        </p:nvCxnSpPr>
        <p:spPr>
          <a:xfrm flipH="1">
            <a:off x="8350533" y="3365348"/>
            <a:ext cx="540467" cy="5723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590D65B-CB25-4933-B53A-B24134C33834}"/>
              </a:ext>
            </a:extLst>
          </p:cNvPr>
          <p:cNvCxnSpPr>
            <a:cxnSpLocks/>
          </p:cNvCxnSpPr>
          <p:nvPr/>
        </p:nvCxnSpPr>
        <p:spPr>
          <a:xfrm flipH="1">
            <a:off x="8476430" y="3114443"/>
            <a:ext cx="916881" cy="94911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2890D7B-E10E-4258-98A8-18F8FB162698}"/>
              </a:ext>
            </a:extLst>
          </p:cNvPr>
          <p:cNvCxnSpPr>
            <a:cxnSpLocks/>
          </p:cNvCxnSpPr>
          <p:nvPr/>
        </p:nvCxnSpPr>
        <p:spPr>
          <a:xfrm flipH="1">
            <a:off x="8589074" y="3088290"/>
            <a:ext cx="1120184" cy="11276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A492DD8-690B-4E2B-ACE9-61159E0420D6}"/>
              </a:ext>
            </a:extLst>
          </p:cNvPr>
          <p:cNvCxnSpPr>
            <a:cxnSpLocks/>
          </p:cNvCxnSpPr>
          <p:nvPr/>
        </p:nvCxnSpPr>
        <p:spPr>
          <a:xfrm flipH="1">
            <a:off x="8728223" y="3148968"/>
            <a:ext cx="1166572" cy="12193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9B41869-DB36-46DE-908E-F50E435FD9AD}"/>
              </a:ext>
            </a:extLst>
          </p:cNvPr>
          <p:cNvCxnSpPr>
            <a:cxnSpLocks/>
          </p:cNvCxnSpPr>
          <p:nvPr/>
        </p:nvCxnSpPr>
        <p:spPr>
          <a:xfrm flipH="1">
            <a:off x="8840866" y="3408513"/>
            <a:ext cx="1099473" cy="111224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E41AEF6F-4379-4305-9E4B-5F2E14135FF5}"/>
              </a:ext>
            </a:extLst>
          </p:cNvPr>
          <p:cNvCxnSpPr>
            <a:cxnSpLocks/>
          </p:cNvCxnSpPr>
          <p:nvPr/>
        </p:nvCxnSpPr>
        <p:spPr>
          <a:xfrm flipH="1">
            <a:off x="8966762" y="3679249"/>
            <a:ext cx="973577" cy="9939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B104FB2-4BA5-4D9A-8623-157B6B9759A9}"/>
              </a:ext>
            </a:extLst>
          </p:cNvPr>
          <p:cNvSpPr/>
          <p:nvPr/>
        </p:nvSpPr>
        <p:spPr>
          <a:xfrm>
            <a:off x="7952738" y="3086462"/>
            <a:ext cx="10310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Hố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2740052D-119B-4BD1-82E4-09325FAE555B}"/>
              </a:ext>
            </a:extLst>
          </p:cNvPr>
          <p:cNvSpPr/>
          <p:nvPr/>
        </p:nvSpPr>
        <p:spPr>
          <a:xfrm>
            <a:off x="7822500" y="4907944"/>
            <a:ext cx="182880" cy="1860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6529FEC-D3AE-43E1-ABEB-5F4F956C50B8}"/>
              </a:ext>
            </a:extLst>
          </p:cNvPr>
          <p:cNvSpPr/>
          <p:nvPr/>
        </p:nvSpPr>
        <p:spPr>
          <a:xfrm>
            <a:off x="8295005" y="5313284"/>
            <a:ext cx="182880" cy="186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4C3E2D7D-8A48-4C71-9F55-73E44D5E7C84}"/>
              </a:ext>
            </a:extLst>
          </p:cNvPr>
          <p:cNvSpPr/>
          <p:nvPr/>
        </p:nvSpPr>
        <p:spPr>
          <a:xfrm>
            <a:off x="7944015" y="5416927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0F0B9AF-52DD-4525-B535-8C2DE2D9ADFF}"/>
              </a:ext>
            </a:extLst>
          </p:cNvPr>
          <p:cNvSpPr/>
          <p:nvPr/>
        </p:nvSpPr>
        <p:spPr>
          <a:xfrm>
            <a:off x="8507302" y="4485845"/>
            <a:ext cx="182880" cy="186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2CFBE0F-BA07-4366-BD08-9EE6D2FC9CBA}"/>
              </a:ext>
            </a:extLst>
          </p:cNvPr>
          <p:cNvSpPr/>
          <p:nvPr/>
        </p:nvSpPr>
        <p:spPr>
          <a:xfrm>
            <a:off x="8094197" y="4341332"/>
            <a:ext cx="182880" cy="186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610929E6-A047-4BFE-9DEF-51BEA70EF611}"/>
              </a:ext>
            </a:extLst>
          </p:cNvPr>
          <p:cNvSpPr/>
          <p:nvPr/>
        </p:nvSpPr>
        <p:spPr>
          <a:xfrm>
            <a:off x="8678574" y="5069658"/>
            <a:ext cx="182880" cy="186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4B628D6-A789-4C97-A64F-E1CE873C73F4}"/>
              </a:ext>
            </a:extLst>
          </p:cNvPr>
          <p:cNvSpPr txBox="1"/>
          <p:nvPr/>
        </p:nvSpPr>
        <p:spPr>
          <a:xfrm>
            <a:off x="6429768" y="5325288"/>
            <a:ext cx="156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EE3B2721-B71B-4107-ACE9-F1CE6E349179}"/>
              </a:ext>
            </a:extLst>
          </p:cNvPr>
          <p:cNvCxnSpPr>
            <a:stCxn id="212" idx="0"/>
            <a:endCxn id="205" idx="2"/>
          </p:cNvCxnSpPr>
          <p:nvPr/>
        </p:nvCxnSpPr>
        <p:spPr>
          <a:xfrm flipV="1">
            <a:off x="7214347" y="5000972"/>
            <a:ext cx="608153" cy="32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1D23E9BF-9C08-47EF-8ABC-2371E04B3212}"/>
              </a:ext>
            </a:extLst>
          </p:cNvPr>
          <p:cNvSpPr txBox="1"/>
          <p:nvPr/>
        </p:nvSpPr>
        <p:spPr>
          <a:xfrm>
            <a:off x="8132627" y="5881908"/>
            <a:ext cx="116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endParaRPr lang="en-US" dirty="0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3B00682-9C81-49F3-ABE9-9F08AA56DCFA}"/>
              </a:ext>
            </a:extLst>
          </p:cNvPr>
          <p:cNvCxnSpPr>
            <a:stCxn id="216" idx="0"/>
            <a:endCxn id="207" idx="5"/>
          </p:cNvCxnSpPr>
          <p:nvPr/>
        </p:nvCxnSpPr>
        <p:spPr>
          <a:xfrm flipH="1" flipV="1">
            <a:off x="8451103" y="5472092"/>
            <a:ext cx="266482" cy="40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33689F27-F33A-4BE6-AD98-D8AEC0CDFC58}"/>
              </a:ext>
            </a:extLst>
          </p:cNvPr>
          <p:cNvSpPr/>
          <p:nvPr/>
        </p:nvSpPr>
        <p:spPr>
          <a:xfrm>
            <a:off x="8273257" y="4783554"/>
            <a:ext cx="182880" cy="186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92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CE85-D7AF-4BEC-9C85-E54CC1A3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TRUYỀN 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0687D-F5E1-4511-A3C5-60783537DF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Toward Destination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Lập</a:t>
            </a:r>
            <a:r>
              <a:rPr lang="en-US" dirty="0"/>
              <a:t> ra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L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mãn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: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i="1" dirty="0"/>
              <a:t>potential stuck node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i="1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i="1" dirty="0"/>
              <a:t>(previous node, current node, next hop) &gt; threshold </a:t>
            </a:r>
          </a:p>
          <a:p>
            <a:pPr lvl="3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threshold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ỡng</a:t>
            </a:r>
            <a:r>
              <a:rPr lang="en-US" dirty="0"/>
              <a:t> &gt; 180</a:t>
            </a:r>
            <a:r>
              <a:rPr lang="en-US" baseline="30000" dirty="0"/>
              <a:t>0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dirty="0"/>
              <a:t>Next hop: </a:t>
            </a:r>
            <a:r>
              <a:rPr lang="en-US" i="1" dirty="0"/>
              <a:t>Node </a:t>
            </a:r>
            <a:r>
              <a:rPr lang="en-US" i="1" dirty="0" err="1"/>
              <a:t>có</a:t>
            </a:r>
            <a:r>
              <a:rPr lang="en-US" i="1" dirty="0"/>
              <a:t> Q-value </a:t>
            </a:r>
            <a:r>
              <a:rPr lang="en-US" i="1" dirty="0" err="1"/>
              <a:t>lớn</a:t>
            </a:r>
            <a:r>
              <a:rPr lang="en-US" i="1" dirty="0"/>
              <a:t> </a:t>
            </a:r>
            <a:r>
              <a:rPr lang="en-US" i="1" dirty="0" err="1"/>
              <a:t>nhất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danh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L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B2F54-C73A-45DC-8DEA-92DA31BB1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F37FA-C794-44FE-9584-BEDA4AEE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C335-2551-48A2-8F11-E1F2D187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38</a:t>
            </a:fld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5624250-8795-4700-930B-1C3D5CE54D5D}"/>
              </a:ext>
            </a:extLst>
          </p:cNvPr>
          <p:cNvSpPr/>
          <p:nvPr/>
        </p:nvSpPr>
        <p:spPr>
          <a:xfrm>
            <a:off x="11101126" y="3315486"/>
            <a:ext cx="182880" cy="186055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87744C-CC5A-42C8-876F-9705F32F8C2F}"/>
              </a:ext>
            </a:extLst>
          </p:cNvPr>
          <p:cNvSpPr txBox="1"/>
          <p:nvPr/>
        </p:nvSpPr>
        <p:spPr>
          <a:xfrm>
            <a:off x="10903695" y="2700317"/>
            <a:ext cx="76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Đích</a:t>
            </a:r>
            <a:endParaRPr lang="en-US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17DA82-7375-4CEA-B88A-A5517084F3A7}"/>
              </a:ext>
            </a:extLst>
          </p:cNvPr>
          <p:cNvCxnSpPr>
            <a:cxnSpLocks/>
          </p:cNvCxnSpPr>
          <p:nvPr/>
        </p:nvCxnSpPr>
        <p:spPr>
          <a:xfrm flipH="1">
            <a:off x="11198971" y="3012426"/>
            <a:ext cx="26782" cy="27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84FF2ED6-1911-40AA-8D54-3BB6C5F2DF4B}"/>
              </a:ext>
            </a:extLst>
          </p:cNvPr>
          <p:cNvCxnSpPr>
            <a:cxnSpLocks/>
          </p:cNvCxnSpPr>
          <p:nvPr/>
        </p:nvCxnSpPr>
        <p:spPr>
          <a:xfrm>
            <a:off x="6664628" y="2796209"/>
            <a:ext cx="410818" cy="116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78C1242-DAF3-42FE-89B3-DF876DE91680}"/>
              </a:ext>
            </a:extLst>
          </p:cNvPr>
          <p:cNvCxnSpPr/>
          <p:nvPr/>
        </p:nvCxnSpPr>
        <p:spPr>
          <a:xfrm>
            <a:off x="7076661" y="3962400"/>
            <a:ext cx="622852" cy="755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A91CFF2-B093-419E-BB6A-CB36F3E21A2B}"/>
              </a:ext>
            </a:extLst>
          </p:cNvPr>
          <p:cNvCxnSpPr/>
          <p:nvPr/>
        </p:nvCxnSpPr>
        <p:spPr>
          <a:xfrm flipV="1">
            <a:off x="7699513" y="3909390"/>
            <a:ext cx="662608" cy="82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0ADCF17-4849-43DD-84F8-F48F5143A4F3}"/>
              </a:ext>
            </a:extLst>
          </p:cNvPr>
          <p:cNvCxnSpPr/>
          <p:nvPr/>
        </p:nvCxnSpPr>
        <p:spPr>
          <a:xfrm>
            <a:off x="8362121" y="3922643"/>
            <a:ext cx="649356" cy="79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D294FAB-1631-4EFD-B8CE-6EB9A0EFE0AD}"/>
              </a:ext>
            </a:extLst>
          </p:cNvPr>
          <p:cNvCxnSpPr/>
          <p:nvPr/>
        </p:nvCxnSpPr>
        <p:spPr>
          <a:xfrm flipV="1">
            <a:off x="9011477" y="4147930"/>
            <a:ext cx="795131" cy="569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30A9E71-CA03-45F9-A693-0FA61D21AD45}"/>
              </a:ext>
            </a:extLst>
          </p:cNvPr>
          <p:cNvCxnSpPr/>
          <p:nvPr/>
        </p:nvCxnSpPr>
        <p:spPr>
          <a:xfrm flipV="1">
            <a:off x="9806608" y="3303974"/>
            <a:ext cx="212035" cy="84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B6C148DF-C87F-4D23-85FE-F54B082F8A46}"/>
              </a:ext>
            </a:extLst>
          </p:cNvPr>
          <p:cNvCxnSpPr/>
          <p:nvPr/>
        </p:nvCxnSpPr>
        <p:spPr>
          <a:xfrm flipH="1">
            <a:off x="6753639" y="2497331"/>
            <a:ext cx="540467" cy="5723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5BEDEF0-65B1-492B-B592-7CBCA2C90DA2}"/>
              </a:ext>
            </a:extLst>
          </p:cNvPr>
          <p:cNvCxnSpPr>
            <a:cxnSpLocks/>
          </p:cNvCxnSpPr>
          <p:nvPr/>
        </p:nvCxnSpPr>
        <p:spPr>
          <a:xfrm flipH="1">
            <a:off x="6813276" y="2528419"/>
            <a:ext cx="648064" cy="69363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9A98EA98-04A5-407C-80B0-9B4570417258}"/>
              </a:ext>
            </a:extLst>
          </p:cNvPr>
          <p:cNvCxnSpPr>
            <a:cxnSpLocks/>
          </p:cNvCxnSpPr>
          <p:nvPr/>
        </p:nvCxnSpPr>
        <p:spPr>
          <a:xfrm flipH="1">
            <a:off x="6872912" y="2601504"/>
            <a:ext cx="713176" cy="7729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E9AD7550-2EEA-4336-922A-52E44B9070BB}"/>
              </a:ext>
            </a:extLst>
          </p:cNvPr>
          <p:cNvCxnSpPr>
            <a:cxnSpLocks/>
          </p:cNvCxnSpPr>
          <p:nvPr/>
        </p:nvCxnSpPr>
        <p:spPr>
          <a:xfrm flipH="1">
            <a:off x="6932548" y="2700317"/>
            <a:ext cx="757061" cy="82653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DFE267F-3555-4A4E-BAAE-9A81E4DBD013}"/>
              </a:ext>
            </a:extLst>
          </p:cNvPr>
          <p:cNvCxnSpPr>
            <a:cxnSpLocks/>
          </p:cNvCxnSpPr>
          <p:nvPr/>
        </p:nvCxnSpPr>
        <p:spPr>
          <a:xfrm flipH="1">
            <a:off x="6978932" y="2782958"/>
            <a:ext cx="815465" cy="89629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596F18E-6106-4E49-B59D-F7C1BE866913}"/>
              </a:ext>
            </a:extLst>
          </p:cNvPr>
          <p:cNvCxnSpPr>
            <a:cxnSpLocks/>
          </p:cNvCxnSpPr>
          <p:nvPr/>
        </p:nvCxnSpPr>
        <p:spPr>
          <a:xfrm flipH="1">
            <a:off x="7025316" y="2846197"/>
            <a:ext cx="872778" cy="98545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DC03275D-D912-40CE-A40C-0384ED84083B}"/>
              </a:ext>
            </a:extLst>
          </p:cNvPr>
          <p:cNvCxnSpPr>
            <a:cxnSpLocks/>
          </p:cNvCxnSpPr>
          <p:nvPr/>
        </p:nvCxnSpPr>
        <p:spPr>
          <a:xfrm flipH="1">
            <a:off x="7084952" y="3004578"/>
            <a:ext cx="867786" cy="97947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2E9E57E-3251-4702-A3F3-FC69397DEA78}"/>
              </a:ext>
            </a:extLst>
          </p:cNvPr>
          <p:cNvCxnSpPr>
            <a:cxnSpLocks/>
          </p:cNvCxnSpPr>
          <p:nvPr/>
        </p:nvCxnSpPr>
        <p:spPr>
          <a:xfrm flipH="1">
            <a:off x="7224100" y="3084673"/>
            <a:ext cx="916463" cy="105177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3B12C90B-04B8-4D14-ACB3-3F20D0520D68}"/>
              </a:ext>
            </a:extLst>
          </p:cNvPr>
          <p:cNvCxnSpPr>
            <a:cxnSpLocks/>
          </p:cNvCxnSpPr>
          <p:nvPr/>
        </p:nvCxnSpPr>
        <p:spPr>
          <a:xfrm flipH="1">
            <a:off x="7349996" y="3208798"/>
            <a:ext cx="945009" cy="1080051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B65DE39-419F-4EE4-BBE9-AAEDFD620BAA}"/>
              </a:ext>
            </a:extLst>
          </p:cNvPr>
          <p:cNvCxnSpPr>
            <a:cxnSpLocks/>
          </p:cNvCxnSpPr>
          <p:nvPr/>
        </p:nvCxnSpPr>
        <p:spPr>
          <a:xfrm flipH="1">
            <a:off x="7475892" y="3222049"/>
            <a:ext cx="1046066" cy="121920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7B0460F-1F4B-45FD-B671-E5B001995B42}"/>
              </a:ext>
            </a:extLst>
          </p:cNvPr>
          <p:cNvCxnSpPr>
            <a:cxnSpLocks/>
          </p:cNvCxnSpPr>
          <p:nvPr/>
        </p:nvCxnSpPr>
        <p:spPr>
          <a:xfrm flipH="1">
            <a:off x="7601788" y="3426755"/>
            <a:ext cx="983955" cy="11668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AE57426-ED43-414E-B6C2-A036510F81BE}"/>
              </a:ext>
            </a:extLst>
          </p:cNvPr>
          <p:cNvCxnSpPr/>
          <p:nvPr/>
        </p:nvCxnSpPr>
        <p:spPr>
          <a:xfrm flipH="1">
            <a:off x="8350533" y="3365348"/>
            <a:ext cx="540467" cy="57231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590D65B-CB25-4933-B53A-B24134C33834}"/>
              </a:ext>
            </a:extLst>
          </p:cNvPr>
          <p:cNvCxnSpPr>
            <a:cxnSpLocks/>
          </p:cNvCxnSpPr>
          <p:nvPr/>
        </p:nvCxnSpPr>
        <p:spPr>
          <a:xfrm flipH="1">
            <a:off x="8476430" y="3114443"/>
            <a:ext cx="916881" cy="94911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C2890D7B-E10E-4258-98A8-18F8FB162698}"/>
              </a:ext>
            </a:extLst>
          </p:cNvPr>
          <p:cNvCxnSpPr>
            <a:cxnSpLocks/>
          </p:cNvCxnSpPr>
          <p:nvPr/>
        </p:nvCxnSpPr>
        <p:spPr>
          <a:xfrm flipH="1">
            <a:off x="8589074" y="3088290"/>
            <a:ext cx="1120184" cy="112767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A492DD8-690B-4E2B-ACE9-61159E0420D6}"/>
              </a:ext>
            </a:extLst>
          </p:cNvPr>
          <p:cNvCxnSpPr>
            <a:cxnSpLocks/>
          </p:cNvCxnSpPr>
          <p:nvPr/>
        </p:nvCxnSpPr>
        <p:spPr>
          <a:xfrm flipH="1">
            <a:off x="8728223" y="3148968"/>
            <a:ext cx="1166572" cy="121939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9B41869-DB36-46DE-908E-F50E435FD9AD}"/>
              </a:ext>
            </a:extLst>
          </p:cNvPr>
          <p:cNvCxnSpPr>
            <a:cxnSpLocks/>
          </p:cNvCxnSpPr>
          <p:nvPr/>
        </p:nvCxnSpPr>
        <p:spPr>
          <a:xfrm flipH="1">
            <a:off x="8840866" y="3408513"/>
            <a:ext cx="1099473" cy="111224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E41AEF6F-4379-4305-9E4B-5F2E14135FF5}"/>
              </a:ext>
            </a:extLst>
          </p:cNvPr>
          <p:cNvCxnSpPr>
            <a:cxnSpLocks/>
          </p:cNvCxnSpPr>
          <p:nvPr/>
        </p:nvCxnSpPr>
        <p:spPr>
          <a:xfrm flipH="1">
            <a:off x="8966762" y="3679249"/>
            <a:ext cx="973577" cy="99391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B104FB2-4BA5-4D9A-8623-157B6B9759A9}"/>
              </a:ext>
            </a:extLst>
          </p:cNvPr>
          <p:cNvSpPr/>
          <p:nvPr/>
        </p:nvSpPr>
        <p:spPr>
          <a:xfrm>
            <a:off x="7952738" y="3086462"/>
            <a:ext cx="103105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Hố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2740052D-119B-4BD1-82E4-09325FAE555B}"/>
              </a:ext>
            </a:extLst>
          </p:cNvPr>
          <p:cNvSpPr/>
          <p:nvPr/>
        </p:nvSpPr>
        <p:spPr>
          <a:xfrm>
            <a:off x="7822500" y="4907944"/>
            <a:ext cx="182880" cy="18605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359C9BC-0B7A-442F-B4F6-1273A7719377}"/>
              </a:ext>
            </a:extLst>
          </p:cNvPr>
          <p:cNvSpPr/>
          <p:nvPr/>
        </p:nvSpPr>
        <p:spPr>
          <a:xfrm>
            <a:off x="8273257" y="4783554"/>
            <a:ext cx="182880" cy="186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26529FEC-D3AE-43E1-ABEB-5F4F956C50B8}"/>
              </a:ext>
            </a:extLst>
          </p:cNvPr>
          <p:cNvSpPr/>
          <p:nvPr/>
        </p:nvSpPr>
        <p:spPr>
          <a:xfrm>
            <a:off x="8295005" y="5313284"/>
            <a:ext cx="182880" cy="186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4C3E2D7D-8A48-4C71-9F55-73E44D5E7C84}"/>
              </a:ext>
            </a:extLst>
          </p:cNvPr>
          <p:cNvSpPr/>
          <p:nvPr/>
        </p:nvSpPr>
        <p:spPr>
          <a:xfrm>
            <a:off x="7944015" y="5416927"/>
            <a:ext cx="182880" cy="18605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50F0B9AF-52DD-4525-B535-8C2DE2D9ADFF}"/>
              </a:ext>
            </a:extLst>
          </p:cNvPr>
          <p:cNvSpPr/>
          <p:nvPr/>
        </p:nvSpPr>
        <p:spPr>
          <a:xfrm>
            <a:off x="8507302" y="4485845"/>
            <a:ext cx="182880" cy="186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2CFBE0F-BA07-4366-BD08-9EE6D2FC9CBA}"/>
              </a:ext>
            </a:extLst>
          </p:cNvPr>
          <p:cNvSpPr/>
          <p:nvPr/>
        </p:nvSpPr>
        <p:spPr>
          <a:xfrm>
            <a:off x="8094197" y="4341332"/>
            <a:ext cx="182880" cy="186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610929E6-A047-4BFE-9DEF-51BEA70EF611}"/>
              </a:ext>
            </a:extLst>
          </p:cNvPr>
          <p:cNvSpPr/>
          <p:nvPr/>
        </p:nvSpPr>
        <p:spPr>
          <a:xfrm>
            <a:off x="8678574" y="5069658"/>
            <a:ext cx="182880" cy="18605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4B628D6-A789-4C97-A64F-E1CE873C73F4}"/>
              </a:ext>
            </a:extLst>
          </p:cNvPr>
          <p:cNvSpPr txBox="1"/>
          <p:nvPr/>
        </p:nvSpPr>
        <p:spPr>
          <a:xfrm>
            <a:off x="6429768" y="5325288"/>
            <a:ext cx="1569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EE3B2721-B71B-4107-ACE9-F1CE6E349179}"/>
              </a:ext>
            </a:extLst>
          </p:cNvPr>
          <p:cNvCxnSpPr>
            <a:stCxn id="212" idx="0"/>
            <a:endCxn id="205" idx="2"/>
          </p:cNvCxnSpPr>
          <p:nvPr/>
        </p:nvCxnSpPr>
        <p:spPr>
          <a:xfrm flipV="1">
            <a:off x="7214347" y="5000972"/>
            <a:ext cx="608153" cy="324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1D23E9BF-9C08-47EF-8ABC-2371E04B3212}"/>
              </a:ext>
            </a:extLst>
          </p:cNvPr>
          <p:cNvSpPr txBox="1"/>
          <p:nvPr/>
        </p:nvSpPr>
        <p:spPr>
          <a:xfrm>
            <a:off x="8132627" y="5881908"/>
            <a:ext cx="116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endParaRPr lang="en-US" dirty="0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43B00682-9C81-49F3-ABE9-9F08AA56DCFA}"/>
              </a:ext>
            </a:extLst>
          </p:cNvPr>
          <p:cNvCxnSpPr>
            <a:stCxn id="216" idx="0"/>
            <a:endCxn id="207" idx="5"/>
          </p:cNvCxnSpPr>
          <p:nvPr/>
        </p:nvCxnSpPr>
        <p:spPr>
          <a:xfrm flipH="1" flipV="1">
            <a:off x="8451103" y="5472092"/>
            <a:ext cx="266482" cy="40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05E98E-7BF1-4427-BBE8-253942141A9B}"/>
              </a:ext>
            </a:extLst>
          </p:cNvPr>
          <p:cNvCxnSpPr>
            <a:stCxn id="205" idx="6"/>
            <a:endCxn id="211" idx="2"/>
          </p:cNvCxnSpPr>
          <p:nvPr/>
        </p:nvCxnSpPr>
        <p:spPr>
          <a:xfrm>
            <a:off x="8005380" y="5000972"/>
            <a:ext cx="673194" cy="1617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14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CC24-7798-4549-B9C7-91D908F3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VS. ĐỊNH TUYẾN THAM LAM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DDC5B82-A409-43EB-9214-753F99D18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429" t="3300" r="33166"/>
          <a:stretch/>
        </p:blipFill>
        <p:spPr>
          <a:xfrm>
            <a:off x="3198967" y="1690688"/>
            <a:ext cx="6783233" cy="466566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78C24-5E1D-4308-A41B-D41A3E9FB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45446-E562-4567-82DF-C0A9AAFD1B3B}" type="datetime1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D5FF0-3E03-43BD-9640-260D2C40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CA784-1869-40E7-BF5D-2035DC9C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0557DA-2F5B-4773-8EA8-6E8D15AD79B6}"/>
              </a:ext>
            </a:extLst>
          </p:cNvPr>
          <p:cNvSpPr/>
          <p:nvPr/>
        </p:nvSpPr>
        <p:spPr>
          <a:xfrm>
            <a:off x="5246557" y="4023519"/>
            <a:ext cx="1229193" cy="428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0000"/>
                </a:solidFill>
              </a:rPr>
              <a:t>Cực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tiểu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địa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 err="1">
                <a:solidFill>
                  <a:srgbClr val="FF0000"/>
                </a:solidFill>
              </a:rPr>
              <a:t>ph</a:t>
            </a:r>
            <a:r>
              <a:rPr lang="vi-VN" sz="1400" dirty="0">
                <a:solidFill>
                  <a:srgbClr val="FF0000"/>
                </a:solidFill>
              </a:rPr>
              <a:t>ư</a:t>
            </a:r>
            <a:r>
              <a:rPr lang="en-US" sz="1400" dirty="0" err="1">
                <a:solidFill>
                  <a:srgbClr val="FF0000"/>
                </a:solidFill>
              </a:rPr>
              <a:t>ơng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F768C8-20EE-43E2-B0F6-CC923C21A1D9}"/>
              </a:ext>
            </a:extLst>
          </p:cNvPr>
          <p:cNvSpPr/>
          <p:nvPr/>
        </p:nvSpPr>
        <p:spPr>
          <a:xfrm>
            <a:off x="7480092" y="3222886"/>
            <a:ext cx="2323475" cy="270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Toward Destination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6352BA-DB12-4A92-BA7B-8B4B1DF74439}"/>
              </a:ext>
            </a:extLst>
          </p:cNvPr>
          <p:cNvSpPr/>
          <p:nvPr/>
        </p:nvSpPr>
        <p:spPr>
          <a:xfrm>
            <a:off x="3958652" y="2293496"/>
            <a:ext cx="1797570" cy="555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lam</a:t>
            </a:r>
          </a:p>
        </p:txBody>
      </p:sp>
    </p:spTree>
    <p:extLst>
      <p:ext uri="{BB962C8B-B14F-4D97-AF65-F5344CB8AC3E}">
        <p14:creationId xmlns:p14="http://schemas.microsoft.com/office/powerpoint/2010/main" val="241341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91B2B-BB2E-4162-B2E5-D1613233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MẠNG CẢM BIẾN KHÔNG DÂY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1FC6FD-25E7-456C-BF08-3417B30F6B19}"/>
              </a:ext>
            </a:extLst>
          </p:cNvPr>
          <p:cNvGrpSpPr/>
          <p:nvPr/>
        </p:nvGrpSpPr>
        <p:grpSpPr>
          <a:xfrm>
            <a:off x="1331014" y="1722337"/>
            <a:ext cx="3621184" cy="1644093"/>
            <a:chOff x="1065164" y="2014870"/>
            <a:chExt cx="3884526" cy="2196557"/>
          </a:xfrm>
        </p:grpSpPr>
        <p:pic>
          <p:nvPicPr>
            <p:cNvPr id="13" name="Content Placeholder 6">
              <a:extLst>
                <a:ext uri="{FF2B5EF4-FFF2-40B4-BE49-F238E27FC236}">
                  <a16:creationId xmlns:a16="http://schemas.microsoft.com/office/drawing/2014/main" id="{399CC824-BE47-4ED3-9640-FBA5028D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81"/>
            <a:stretch/>
          </p:blipFill>
          <p:spPr>
            <a:xfrm>
              <a:off x="1065164" y="2014870"/>
              <a:ext cx="3884526" cy="2196557"/>
            </a:xfrm>
            <a:prstGeom prst="rect">
              <a:avLst/>
            </a:prstGeom>
          </p:spPr>
        </p:pic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928C9146-32B4-4FF5-9F14-2677BA3EFB2F}"/>
                </a:ext>
              </a:extLst>
            </p:cNvPr>
            <p:cNvSpPr/>
            <p:nvPr/>
          </p:nvSpPr>
          <p:spPr>
            <a:xfrm>
              <a:off x="2069582" y="3090210"/>
              <a:ext cx="1262236" cy="551735"/>
            </a:xfrm>
            <a:custGeom>
              <a:avLst/>
              <a:gdLst>
                <a:gd name="connsiteX0" fmla="*/ 764057 w 1262236"/>
                <a:gd name="connsiteY0" fmla="*/ 88 h 551735"/>
                <a:gd name="connsiteX1" fmla="*/ 487832 w 1262236"/>
                <a:gd name="connsiteY1" fmla="*/ 28663 h 551735"/>
                <a:gd name="connsiteX2" fmla="*/ 40157 w 1262236"/>
                <a:gd name="connsiteY2" fmla="*/ 190588 h 551735"/>
                <a:gd name="connsiteX3" fmla="*/ 59207 w 1262236"/>
                <a:gd name="connsiteY3" fmla="*/ 390613 h 551735"/>
                <a:gd name="connsiteX4" fmla="*/ 373532 w 1262236"/>
                <a:gd name="connsiteY4" fmla="*/ 543013 h 551735"/>
                <a:gd name="connsiteX5" fmla="*/ 735482 w 1262236"/>
                <a:gd name="connsiteY5" fmla="*/ 523963 h 551735"/>
                <a:gd name="connsiteX6" fmla="*/ 1135532 w 1262236"/>
                <a:gd name="connsiteY6" fmla="*/ 447763 h 551735"/>
                <a:gd name="connsiteX7" fmla="*/ 1259357 w 1262236"/>
                <a:gd name="connsiteY7" fmla="*/ 295363 h 551735"/>
                <a:gd name="connsiteX8" fmla="*/ 1211732 w 1262236"/>
                <a:gd name="connsiteY8" fmla="*/ 85813 h 551735"/>
                <a:gd name="connsiteX9" fmla="*/ 1087907 w 1262236"/>
                <a:gd name="connsiteY9" fmla="*/ 28663 h 551735"/>
                <a:gd name="connsiteX10" fmla="*/ 764057 w 1262236"/>
                <a:gd name="connsiteY10" fmla="*/ 88 h 551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2236" h="551735">
                  <a:moveTo>
                    <a:pt x="764057" y="88"/>
                  </a:moveTo>
                  <a:cubicBezTo>
                    <a:pt x="664045" y="88"/>
                    <a:pt x="608482" y="-3087"/>
                    <a:pt x="487832" y="28663"/>
                  </a:cubicBezTo>
                  <a:cubicBezTo>
                    <a:pt x="367182" y="60413"/>
                    <a:pt x="111594" y="130263"/>
                    <a:pt x="40157" y="190588"/>
                  </a:cubicBezTo>
                  <a:cubicBezTo>
                    <a:pt x="-31280" y="250913"/>
                    <a:pt x="3645" y="331876"/>
                    <a:pt x="59207" y="390613"/>
                  </a:cubicBezTo>
                  <a:cubicBezTo>
                    <a:pt x="114769" y="449350"/>
                    <a:pt x="260820" y="520788"/>
                    <a:pt x="373532" y="543013"/>
                  </a:cubicBezTo>
                  <a:cubicBezTo>
                    <a:pt x="486244" y="565238"/>
                    <a:pt x="608482" y="539838"/>
                    <a:pt x="735482" y="523963"/>
                  </a:cubicBezTo>
                  <a:cubicBezTo>
                    <a:pt x="862482" y="508088"/>
                    <a:pt x="1048220" y="485863"/>
                    <a:pt x="1135532" y="447763"/>
                  </a:cubicBezTo>
                  <a:cubicBezTo>
                    <a:pt x="1222845" y="409663"/>
                    <a:pt x="1246657" y="355688"/>
                    <a:pt x="1259357" y="295363"/>
                  </a:cubicBezTo>
                  <a:cubicBezTo>
                    <a:pt x="1272057" y="235038"/>
                    <a:pt x="1240307" y="130263"/>
                    <a:pt x="1211732" y="85813"/>
                  </a:cubicBezTo>
                  <a:cubicBezTo>
                    <a:pt x="1183157" y="41363"/>
                    <a:pt x="1160932" y="46125"/>
                    <a:pt x="1087907" y="28663"/>
                  </a:cubicBezTo>
                  <a:cubicBezTo>
                    <a:pt x="1014882" y="11201"/>
                    <a:pt x="864069" y="88"/>
                    <a:pt x="764057" y="88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26D93C0-4C02-4CC2-9F11-0DDD12E2A96C}"/>
                </a:ext>
              </a:extLst>
            </p:cNvPr>
            <p:cNvCxnSpPr/>
            <p:nvPr/>
          </p:nvCxnSpPr>
          <p:spPr>
            <a:xfrm flipV="1">
              <a:off x="1548551" y="2954796"/>
              <a:ext cx="2028617" cy="867454"/>
            </a:xfrm>
            <a:prstGeom prst="straightConnector1">
              <a:avLst/>
            </a:prstGeom>
            <a:ln>
              <a:solidFill>
                <a:srgbClr val="FFC000"/>
              </a:solidFill>
              <a:prstDash val="dash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9487D38-BDDF-46BB-BC04-F9C901D35CA6}"/>
                </a:ext>
              </a:extLst>
            </p:cNvPr>
            <p:cNvSpPr/>
            <p:nvPr/>
          </p:nvSpPr>
          <p:spPr>
            <a:xfrm>
              <a:off x="1416574" y="3780628"/>
              <a:ext cx="141402" cy="14611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D9F5CF4-6231-4556-BC38-3CC5F7510896}"/>
                </a:ext>
              </a:extLst>
            </p:cNvPr>
            <p:cNvSpPr/>
            <p:nvPr/>
          </p:nvSpPr>
          <p:spPr>
            <a:xfrm>
              <a:off x="3556459" y="2830078"/>
              <a:ext cx="141402" cy="14611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7192626-F481-48C2-9B70-4E28769B0FA2}"/>
              </a:ext>
            </a:extLst>
          </p:cNvPr>
          <p:cNvSpPr txBox="1"/>
          <p:nvPr/>
        </p:nvSpPr>
        <p:spPr>
          <a:xfrm>
            <a:off x="1873470" y="3326024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Vấn</a:t>
            </a:r>
            <a:r>
              <a:rPr lang="en-US" sz="2000" b="1" dirty="0"/>
              <a:t> </a:t>
            </a:r>
            <a:r>
              <a:rPr lang="en-US" sz="2000" b="1" dirty="0" err="1"/>
              <a:t>đề</a:t>
            </a:r>
            <a:r>
              <a:rPr lang="en-US" sz="2000" b="1" dirty="0"/>
              <a:t> </a:t>
            </a:r>
            <a:r>
              <a:rPr lang="en-US" sz="2000" b="1" dirty="0" err="1"/>
              <a:t>hố</a:t>
            </a:r>
            <a:r>
              <a:rPr lang="en-US" sz="2000" b="1" dirty="0"/>
              <a:t> </a:t>
            </a:r>
            <a:r>
              <a:rPr lang="en-US" sz="2000" b="1" dirty="0" err="1"/>
              <a:t>định</a:t>
            </a:r>
            <a:r>
              <a:rPr lang="en-US" sz="2000" b="1" dirty="0"/>
              <a:t> </a:t>
            </a:r>
            <a:r>
              <a:rPr lang="en-US" sz="2000" b="1" dirty="0" err="1"/>
              <a:t>tuyến</a:t>
            </a:r>
            <a:endParaRPr 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BC2B4-D4BB-42BD-9F02-AD7FDBBBBEF4}"/>
              </a:ext>
            </a:extLst>
          </p:cNvPr>
          <p:cNvSpPr txBox="1"/>
          <p:nvPr/>
        </p:nvSpPr>
        <p:spPr>
          <a:xfrm>
            <a:off x="842990" y="3675550"/>
            <a:ext cx="5234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thế</a:t>
            </a:r>
            <a:r>
              <a:rPr lang="en-US" sz="2000" dirty="0"/>
              <a:t> </a:t>
            </a:r>
            <a:r>
              <a:rPr lang="en-US" sz="2000" dirty="0" err="1"/>
              <a:t>nào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truyền</a:t>
            </a:r>
            <a:r>
              <a:rPr lang="en-US" sz="2000" dirty="0"/>
              <a:t> tin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đích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đ</a:t>
            </a:r>
            <a:r>
              <a:rPr lang="vi-VN" sz="2000" dirty="0"/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đi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cản</a:t>
            </a:r>
            <a:r>
              <a:rPr lang="en-US" sz="2000" dirty="0"/>
              <a:t> </a:t>
            </a:r>
            <a:r>
              <a:rPr lang="en-US" sz="2000" dirty="0" err="1"/>
              <a:t>trở</a:t>
            </a:r>
            <a:r>
              <a:rPr lang="en-US" sz="2000" dirty="0"/>
              <a:t> </a:t>
            </a:r>
            <a:r>
              <a:rPr lang="en-US" sz="2000" dirty="0" err="1"/>
              <a:t>bởi</a:t>
            </a:r>
            <a:r>
              <a:rPr lang="en-US" sz="2000" dirty="0"/>
              <a:t> </a:t>
            </a:r>
            <a:r>
              <a:rPr lang="en-US" sz="2000" dirty="0" err="1"/>
              <a:t>hố</a:t>
            </a:r>
            <a:r>
              <a:rPr lang="en-US" sz="2000" dirty="0"/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F5F016-46EE-4E45-981A-52156310F24E}"/>
              </a:ext>
            </a:extLst>
          </p:cNvPr>
          <p:cNvSpPr txBox="1"/>
          <p:nvPr/>
        </p:nvSpPr>
        <p:spPr>
          <a:xfrm>
            <a:off x="838200" y="4367208"/>
            <a:ext cx="47202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/>
              <a:t>Giả</a:t>
            </a:r>
            <a:r>
              <a:rPr lang="en-US" sz="2000" u="sng" dirty="0"/>
              <a:t> </a:t>
            </a:r>
            <a:r>
              <a:rPr lang="en-US" sz="2000" u="sng" dirty="0" err="1"/>
              <a:t>sử</a:t>
            </a:r>
            <a:r>
              <a:rPr lang="en-US" sz="2000" u="sng" dirty="0"/>
              <a:t>:</a:t>
            </a:r>
            <a:r>
              <a:rPr lang="en-US" sz="2000" dirty="0"/>
              <a:t>  </a:t>
            </a:r>
          </a:p>
          <a:p>
            <a:pPr marL="285750" indent="-285750">
              <a:buFontTx/>
              <a:buChar char="-"/>
            </a:pP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nút</a:t>
            </a:r>
            <a:r>
              <a:rPr lang="en-US" sz="2000" dirty="0"/>
              <a:t> </a:t>
            </a:r>
            <a:r>
              <a:rPr lang="en-US" sz="2000" dirty="0" err="1"/>
              <a:t>mạng</a:t>
            </a:r>
            <a:r>
              <a:rPr lang="en-US" sz="2000" dirty="0"/>
              <a:t> </a:t>
            </a:r>
            <a:r>
              <a:rPr lang="en-US" sz="2000" dirty="0" err="1"/>
              <a:t>biết</a:t>
            </a:r>
            <a:r>
              <a:rPr lang="en-US" sz="2000" dirty="0"/>
              <a:t> đ</a:t>
            </a:r>
            <a:r>
              <a:rPr lang="vi-VN" sz="2000" dirty="0"/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vị</a:t>
            </a:r>
            <a:r>
              <a:rPr lang="en-US" sz="2000" dirty="0"/>
              <a:t> </a:t>
            </a:r>
            <a:r>
              <a:rPr lang="en-US" sz="2000" dirty="0" err="1"/>
              <a:t>trí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nó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xóm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nút</a:t>
            </a:r>
            <a:r>
              <a:rPr lang="en-US" sz="2000" dirty="0"/>
              <a:t> </a:t>
            </a:r>
            <a:r>
              <a:rPr lang="en-US" sz="2000" dirty="0" err="1"/>
              <a:t>mạng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biết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tồn</a:t>
            </a:r>
            <a:r>
              <a:rPr lang="en-US" sz="2000" dirty="0"/>
              <a:t> </a:t>
            </a:r>
            <a:r>
              <a:rPr lang="en-US" sz="2000" dirty="0" err="1"/>
              <a:t>tại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hố</a:t>
            </a:r>
            <a:endParaRPr lang="en-US" sz="20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A8E7A-E902-44D0-B62A-45BF01BE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B9281-1DE6-4F7E-99A1-C8EC0AEF73FC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F3B0A-1A66-4F42-AAF5-4235CD9B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ED3F265-B87F-4BE6-B33E-9D81BD88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4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495877-857B-4892-94AF-B25EA3442D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40" y="1855676"/>
            <a:ext cx="2834707" cy="935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D17B2A-ACAE-44D1-9BA9-F35FF9F6E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519" y="2947354"/>
            <a:ext cx="2129507" cy="1386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CC1BBEE-D02A-4CCE-A208-ECDEE3C971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81" y="3025823"/>
            <a:ext cx="2310047" cy="1229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80D9C635-3C0D-43C4-BFFA-ACBE674CE0F7}"/>
              </a:ext>
            </a:extLst>
          </p:cNvPr>
          <p:cNvSpPr/>
          <p:nvPr/>
        </p:nvSpPr>
        <p:spPr>
          <a:xfrm>
            <a:off x="6213988" y="1722337"/>
            <a:ext cx="5030281" cy="431284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858423-F774-45E3-9D3B-9BFF6F50B06E}"/>
              </a:ext>
            </a:extLst>
          </p:cNvPr>
          <p:cNvSpPr txBox="1"/>
          <p:nvPr/>
        </p:nvSpPr>
        <p:spPr>
          <a:xfrm>
            <a:off x="7654139" y="4533754"/>
            <a:ext cx="254710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>
                <a:ea typeface="Tw Cen MT" charset="0"/>
                <a:cs typeface="Tw Cen MT" charset="0"/>
              </a:rPr>
              <a:t>Mạng</a:t>
            </a:r>
            <a:r>
              <a:rPr kumimoji="1" lang="en-US" altLang="ja-JP" sz="2000" b="1" dirty="0">
                <a:ea typeface="Tw Cen MT" charset="0"/>
                <a:cs typeface="Tw Cen MT" charset="0"/>
              </a:rPr>
              <a:t> </a:t>
            </a:r>
            <a:r>
              <a:rPr kumimoji="1" lang="en-US" altLang="ja-JP" sz="2000" b="1" dirty="0" err="1">
                <a:ea typeface="Tw Cen MT" charset="0"/>
                <a:cs typeface="Tw Cen MT" charset="0"/>
              </a:rPr>
              <a:t>cỡ</a:t>
            </a:r>
            <a:r>
              <a:rPr kumimoji="1" lang="en-US" altLang="ja-JP" sz="2000" b="1" dirty="0">
                <a:ea typeface="Tw Cen MT" charset="0"/>
                <a:cs typeface="Tw Cen MT" charset="0"/>
              </a:rPr>
              <a:t> </a:t>
            </a:r>
            <a:r>
              <a:rPr kumimoji="1" lang="en-US" altLang="ja-JP" sz="2000" b="1" dirty="0" err="1">
                <a:ea typeface="Tw Cen MT" charset="0"/>
                <a:cs typeface="Tw Cen MT" charset="0"/>
              </a:rPr>
              <a:t>lớn</a:t>
            </a:r>
            <a:endParaRPr kumimoji="1" lang="vi-VN" altLang="ja-JP" sz="2000" b="1" dirty="0">
              <a:ea typeface="Tw Cen MT" charset="0"/>
              <a:cs typeface="Tw Cen MT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ja-JP" dirty="0" err="1">
                <a:ea typeface="Tw Cen MT" charset="0"/>
                <a:cs typeface="Tw Cen MT" charset="0"/>
              </a:rPr>
              <a:t>Giám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sát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môi</a:t>
            </a:r>
            <a:r>
              <a:rPr kumimoji="1" lang="en-US" altLang="ja-JP" dirty="0">
                <a:ea typeface="Tw Cen MT" charset="0"/>
                <a:cs typeface="Tw Cen MT" charset="0"/>
              </a:rPr>
              <a:t> tr</a:t>
            </a:r>
            <a:r>
              <a:rPr kumimoji="1" lang="vi-VN" altLang="ja-JP" dirty="0">
                <a:ea typeface="Tw Cen MT" charset="0"/>
                <a:cs typeface="Tw Cen MT" charset="0"/>
              </a:rPr>
              <a:t>ư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ờng</a:t>
            </a:r>
            <a:r>
              <a:rPr kumimoji="1" lang="vi-VN" altLang="ja-JP" dirty="0">
                <a:ea typeface="Tw Cen MT" charset="0"/>
                <a:cs typeface="Tw Cen MT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kumimoji="1" lang="en-US" altLang="ja-JP" dirty="0" err="1">
                <a:ea typeface="Tw Cen MT" charset="0"/>
                <a:cs typeface="Tw Cen MT" charset="0"/>
              </a:rPr>
              <a:t>Dự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đoán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thiên</a:t>
            </a:r>
            <a:r>
              <a:rPr kumimoji="1" lang="en-US" altLang="ja-JP" dirty="0">
                <a:ea typeface="Tw Cen MT" charset="0"/>
                <a:cs typeface="Tw Cen MT" charset="0"/>
              </a:rPr>
              <a:t> tai</a:t>
            </a:r>
            <a:endParaRPr kumimoji="1" lang="vi-VN" altLang="ja-JP" dirty="0">
              <a:ea typeface="Tw Cen MT" charset="0"/>
              <a:cs typeface="Tw Cen MT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ja-JP" dirty="0" err="1">
                <a:ea typeface="Tw Cen MT" charset="0"/>
                <a:cs typeface="Tw Cen MT" charset="0"/>
              </a:rPr>
              <a:t>Giám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sát</a:t>
            </a:r>
            <a:r>
              <a:rPr kumimoji="1" lang="en-US" altLang="ja-JP" dirty="0">
                <a:ea typeface="Tw Cen MT" charset="0"/>
                <a:cs typeface="Tw Cen MT" charset="0"/>
              </a:rPr>
              <a:t> 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chiến</a:t>
            </a:r>
            <a:r>
              <a:rPr kumimoji="1" lang="en-US" altLang="ja-JP" dirty="0">
                <a:ea typeface="Tw Cen MT" charset="0"/>
                <a:cs typeface="Tw Cen MT" charset="0"/>
              </a:rPr>
              <a:t> tr</a:t>
            </a:r>
            <a:r>
              <a:rPr kumimoji="1" lang="vi-VN" altLang="ja-JP" dirty="0">
                <a:ea typeface="Tw Cen MT" charset="0"/>
                <a:cs typeface="Tw Cen MT" charset="0"/>
              </a:rPr>
              <a:t>ư</a:t>
            </a:r>
            <a:r>
              <a:rPr kumimoji="1" lang="en-US" altLang="ja-JP" dirty="0" err="1">
                <a:ea typeface="Tw Cen MT" charset="0"/>
                <a:cs typeface="Tw Cen MT" charset="0"/>
              </a:rPr>
              <a:t>ờng</a:t>
            </a:r>
            <a:endParaRPr kumimoji="1" lang="vi-VN" altLang="ja-JP" dirty="0">
              <a:ea typeface="Tw Cen MT" charset="0"/>
              <a:cs typeface="Tw Cen MT" charset="0"/>
            </a:endParaRPr>
          </a:p>
          <a:p>
            <a:pPr marL="285750" indent="-285750">
              <a:buFontTx/>
              <a:buChar char="-"/>
            </a:pPr>
            <a:r>
              <a:rPr kumimoji="1" lang="vi-VN" altLang="ja-JP" dirty="0">
                <a:latin typeface="Tw Cen MT" charset="0"/>
                <a:ea typeface="Tw Cen MT" charset="0"/>
                <a:cs typeface="Tw Cen MT" charset="0"/>
              </a:rPr>
              <a:t>…</a:t>
            </a:r>
            <a:endParaRPr kumimoji="1" lang="ja-JP" altLang="en-US" dirty="0">
              <a:latin typeface="Tw Cen MT" charset="0"/>
              <a:ea typeface="Tw Cen MT" charset="0"/>
              <a:cs typeface="Tw Cen MT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0CCFA6-2043-4714-9339-1011759B237B}"/>
              </a:ext>
            </a:extLst>
          </p:cNvPr>
          <p:cNvSpPr txBox="1"/>
          <p:nvPr/>
        </p:nvSpPr>
        <p:spPr>
          <a:xfrm>
            <a:off x="838200" y="6128533"/>
            <a:ext cx="6175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Nguồn</a:t>
            </a:r>
            <a:r>
              <a:rPr lang="en-US" sz="1200" dirty="0"/>
              <a:t> </a:t>
            </a:r>
            <a:r>
              <a:rPr lang="en-US" sz="1200" dirty="0" err="1"/>
              <a:t>hình</a:t>
            </a:r>
            <a:r>
              <a:rPr lang="en-US" sz="1200" dirty="0"/>
              <a:t> </a:t>
            </a:r>
            <a:r>
              <a:rPr lang="en-US" sz="1200" dirty="0" err="1"/>
              <a:t>vẽ</a:t>
            </a:r>
            <a:r>
              <a:rPr lang="en-US" sz="1200" dirty="0"/>
              <a:t>: </a:t>
            </a:r>
            <a:r>
              <a:rPr lang="en-US" sz="1200" dirty="0">
                <a:hlinkClick r:id="rId7"/>
              </a:rPr>
              <a:t>http://www2.imse-cnm.csic.es/~mandel/wban.htm</a:t>
            </a:r>
            <a:r>
              <a:rPr lang="en-US" sz="1200" dirty="0"/>
              <a:t> ; http://thinkspace.csu.edu.au/</a:t>
            </a:r>
          </a:p>
        </p:txBody>
      </p:sp>
    </p:spTree>
    <p:extLst>
      <p:ext uri="{BB962C8B-B14F-4D97-AF65-F5344CB8AC3E}">
        <p14:creationId xmlns:p14="http://schemas.microsoft.com/office/powerpoint/2010/main" val="35335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703E-569C-4ADB-904C-D0858CCE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SỬ DỤNG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A8A4A-51C0-493F-A66E-B22C571D50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 </a:t>
            </a:r>
            <a:r>
              <a:rPr lang="en-US" sz="2400" b="1" dirty="0"/>
              <a:t>Agent</a:t>
            </a:r>
            <a:r>
              <a:rPr lang="en-US" sz="2400" dirty="0"/>
              <a:t>: 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endParaRPr lang="en-US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b="1" dirty="0"/>
              <a:t>State</a:t>
            </a:r>
            <a:r>
              <a:rPr lang="en-US" sz="2400" dirty="0"/>
              <a:t>: </a:t>
            </a:r>
            <a:r>
              <a:rPr lang="en-US" sz="2400" dirty="0" err="1"/>
              <a:t>trạng</a:t>
            </a:r>
            <a:r>
              <a:rPr lang="en-US" sz="2400" dirty="0"/>
              <a:t> </a:t>
            </a:r>
            <a:r>
              <a:rPr lang="en-US" sz="2400" dirty="0" err="1"/>
              <a:t>thái</a:t>
            </a:r>
            <a:r>
              <a:rPr lang="en-US" sz="2400" dirty="0"/>
              <a:t> </a:t>
            </a:r>
            <a:r>
              <a:rPr lang="en-US" sz="2400" dirty="0" err="1"/>
              <a:t>truyền</a:t>
            </a:r>
            <a:r>
              <a:rPr lang="en-US" sz="2400" dirty="0"/>
              <a:t> tin </a:t>
            </a:r>
            <a:r>
              <a:rPr lang="en-US" sz="2400" dirty="0" err="1"/>
              <a:t>chung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(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dirty="0" err="1"/>
              <a:t>đang</a:t>
            </a:r>
            <a:r>
              <a:rPr lang="en-US" sz="2400" dirty="0"/>
              <a:t> </a:t>
            </a:r>
            <a:r>
              <a:rPr lang="en-US" sz="2400" dirty="0" err="1"/>
              <a:t>giữ</a:t>
            </a:r>
            <a:r>
              <a:rPr lang="en-US" sz="2400" dirty="0"/>
              <a:t> </a:t>
            </a:r>
            <a:r>
              <a:rPr lang="en-US" sz="2400" dirty="0" err="1"/>
              <a:t>gói</a:t>
            </a:r>
            <a:r>
              <a:rPr lang="en-US" sz="2400" dirty="0"/>
              <a:t> tin)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b="1" dirty="0"/>
              <a:t>Action</a:t>
            </a:r>
            <a:r>
              <a:rPr lang="en-US" sz="2400" dirty="0"/>
              <a:t>: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kiện</a:t>
            </a:r>
            <a:r>
              <a:rPr lang="en-US" sz="2400" dirty="0"/>
              <a:t> 1 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r>
              <a:rPr lang="en-US" sz="2400" dirty="0"/>
              <a:t> đ</a:t>
            </a:r>
            <a:r>
              <a:rPr lang="vi-VN" sz="2400" dirty="0"/>
              <a:t>ư</a:t>
            </a:r>
            <a:r>
              <a:rPr lang="en-US" sz="2400" dirty="0" err="1"/>
              <a:t>ợc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làm</a:t>
            </a:r>
            <a:r>
              <a:rPr lang="en-US" sz="2400" dirty="0"/>
              <a:t> next hop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F3375-121B-4BFA-9CDD-C274715C6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928DC-0707-47CF-AB4F-3E345335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FDC2-8022-43AD-AF77-02C2A63D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4" descr="Image result for introduction reinforcement learning">
            <a:extLst>
              <a:ext uri="{FF2B5EF4-FFF2-40B4-BE49-F238E27FC236}">
                <a16:creationId xmlns:a16="http://schemas.microsoft.com/office/drawing/2014/main" id="{568628CB-F495-41FB-94B3-0592E22748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78" y="2790603"/>
            <a:ext cx="5181600" cy="199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421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703E-569C-4ADB-904C-D0858CCE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SỬ DỤNG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A8A4A-51C0-493F-A66E-B22C571D50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/>
              <a:t> Reward: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nhận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từ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xóm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gửi</a:t>
            </a:r>
            <a:r>
              <a:rPr lang="en-US" sz="2400" dirty="0"/>
              <a:t> </a:t>
            </a:r>
            <a:r>
              <a:rPr lang="en-US" sz="2400" dirty="0" err="1"/>
              <a:t>gói</a:t>
            </a:r>
            <a:r>
              <a:rPr lang="en-US" sz="2400" dirty="0"/>
              <a:t> tin </a:t>
            </a:r>
            <a:r>
              <a:rPr lang="en-US" sz="2400" dirty="0" err="1"/>
              <a:t>tới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xóm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endParaRPr lang="en-US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b="1" dirty="0"/>
              <a:t>Environment:  </a:t>
            </a:r>
            <a:r>
              <a:rPr lang="en-US" sz="2400" dirty="0" err="1"/>
              <a:t>tập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toàn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nút</a:t>
            </a:r>
            <a:r>
              <a:rPr lang="en-US" sz="2400" dirty="0"/>
              <a:t> </a:t>
            </a:r>
            <a:r>
              <a:rPr lang="en-US" sz="2400" dirty="0" err="1"/>
              <a:t>mạng</a:t>
            </a: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F3375-121B-4BFA-9CDD-C274715C6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928DC-0707-47CF-AB4F-3E345335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2FDC2-8022-43AD-AF77-02C2A63D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4" descr="Image result for introduction reinforcement learning">
            <a:extLst>
              <a:ext uri="{FF2B5EF4-FFF2-40B4-BE49-F238E27FC236}">
                <a16:creationId xmlns:a16="http://schemas.microsoft.com/office/drawing/2014/main" id="{568628CB-F495-41FB-94B3-0592E22748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478" y="2790603"/>
            <a:ext cx="5181600" cy="199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536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2AC8-68AF-4EA0-8AB0-5CB41FE8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SỬ DỤNG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724D9-74B5-44B8-9DFE-A0ED44310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reward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5FEEE-5800-494F-ABFF-27FE03A9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98FE0-CBF6-4880-BAF6-89463196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26C59-D5B0-48F6-9A20-F4A10849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42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642E9C-A351-4CA0-ADB7-259D78661D3A}"/>
              </a:ext>
            </a:extLst>
          </p:cNvPr>
          <p:cNvSpPr/>
          <p:nvPr/>
        </p:nvSpPr>
        <p:spPr>
          <a:xfrm>
            <a:off x="3381851" y="2496741"/>
            <a:ext cx="5428298" cy="300910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dist="50800" dir="18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Năng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lượng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còn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lại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Khoảng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cách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đích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Khoảng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cách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tới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hố</a:t>
            </a:r>
            <a:endParaRPr lang="en-US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solidFill>
                  <a:schemeClr val="bg1"/>
                </a:solidFill>
              </a:rPr>
              <a:t>Tần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suất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nhận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gói</a:t>
            </a:r>
            <a:r>
              <a:rPr lang="en-US" sz="2800" dirty="0">
                <a:solidFill>
                  <a:schemeClr val="bg1"/>
                </a:solidFill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27822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0B3B-635B-4A00-931D-516C6B301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SỬ DỤNG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F9DC6-CC4F-41DE-9BB9-6E728642D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reward:</a:t>
                </a:r>
              </a:p>
              <a:p>
                <a:pPr lvl="1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err="1"/>
                  <a:t>Tránh</a:t>
                </a:r>
                <a:r>
                  <a:rPr lang="en-US" dirty="0"/>
                  <a:t> </a:t>
                </a:r>
                <a:r>
                  <a:rPr lang="en-US" dirty="0" err="1"/>
                  <a:t>tốn</a:t>
                </a:r>
                <a:r>
                  <a:rPr lang="en-US" dirty="0"/>
                  <a:t> </a:t>
                </a:r>
                <a:r>
                  <a:rPr lang="en-US" dirty="0" err="1"/>
                  <a:t>kém</a:t>
                </a:r>
                <a:r>
                  <a:rPr lang="en-US" dirty="0"/>
                  <a:t> </a:t>
                </a:r>
                <a:r>
                  <a:rPr lang="en-US" dirty="0" err="1"/>
                  <a:t>năng</a:t>
                </a:r>
                <a:r>
                  <a:rPr lang="en-US" dirty="0"/>
                  <a:t> l</a:t>
                </a:r>
                <a:r>
                  <a:rPr lang="vi-VN" dirty="0"/>
                  <a:t>ư</a:t>
                </a:r>
                <a:r>
                  <a:rPr lang="en-US" dirty="0" err="1"/>
                  <a:t>ợng</a:t>
                </a:r>
                <a:endParaRPr lang="en-US" dirty="0"/>
              </a:p>
              <a:p>
                <a:pPr lvl="2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err="1"/>
                  <a:t>Chỉ</a:t>
                </a:r>
                <a:r>
                  <a:rPr lang="en-US" dirty="0"/>
                  <a:t> </a:t>
                </a:r>
                <a:r>
                  <a:rPr lang="en-US" dirty="0" err="1"/>
                  <a:t>gửi</a:t>
                </a:r>
                <a:r>
                  <a:rPr lang="en-US" dirty="0"/>
                  <a:t> </a:t>
                </a:r>
                <a:r>
                  <a:rPr lang="en-US" dirty="0" err="1"/>
                  <a:t>lại</a:t>
                </a:r>
                <a:r>
                  <a:rPr lang="en-US" dirty="0"/>
                  <a:t> reward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dirty="0" err="1"/>
                  <a:t>năng</a:t>
                </a:r>
                <a:r>
                  <a:rPr lang="en-US" dirty="0"/>
                  <a:t> l</a:t>
                </a:r>
                <a:r>
                  <a:rPr lang="vi-VN" dirty="0"/>
                  <a:t>ư</a:t>
                </a:r>
                <a:r>
                  <a:rPr lang="en-US" dirty="0" err="1"/>
                  <a:t>ợng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nút</a:t>
                </a:r>
                <a:r>
                  <a:rPr lang="en-US" dirty="0"/>
                  <a:t> </a:t>
                </a:r>
                <a:r>
                  <a:rPr lang="en-US" dirty="0" err="1"/>
                  <a:t>nhận</a:t>
                </a:r>
                <a:r>
                  <a:rPr lang="en-US" dirty="0"/>
                  <a:t> </a:t>
                </a:r>
                <a:r>
                  <a:rPr lang="en-US" dirty="0" err="1"/>
                  <a:t>bị</a:t>
                </a:r>
                <a:r>
                  <a:rPr lang="en-US" dirty="0"/>
                  <a:t> </a:t>
                </a:r>
                <a:r>
                  <a:rPr lang="en-US" dirty="0" err="1"/>
                  <a:t>thay</a:t>
                </a:r>
                <a:r>
                  <a:rPr lang="en-US" dirty="0"/>
                  <a:t> </a:t>
                </a:r>
                <a:r>
                  <a:rPr lang="en-US" dirty="0" err="1"/>
                  <a:t>đổi</a:t>
                </a:r>
                <a:r>
                  <a:rPr lang="en-US" dirty="0"/>
                  <a:t> </a:t>
                </a:r>
                <a:r>
                  <a:rPr lang="en-US" dirty="0" err="1"/>
                  <a:t>đáng</a:t>
                </a:r>
                <a:r>
                  <a:rPr lang="en-US" dirty="0"/>
                  <a:t> </a:t>
                </a:r>
                <a:r>
                  <a:rPr lang="en-US" dirty="0" err="1"/>
                  <a:t>kể</a:t>
                </a:r>
                <a:r>
                  <a:rPr lang="en-US" dirty="0"/>
                  <a:t>:</a:t>
                </a:r>
              </a:p>
              <a:p>
                <a:pPr marL="914400" lvl="2" indent="0">
                  <a:lnSpc>
                    <a:spcPct val="200000"/>
                  </a:lnSpc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ă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ng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ượ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ng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ò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ạ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ă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ng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ượ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ng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ở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ầ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ử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reward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ướ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đó  ∗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threshold</m:t>
                    </m:r>
                  </m:oMath>
                </a14:m>
                <a:endParaRPr lang="en-US" dirty="0"/>
              </a:p>
              <a:p>
                <a:pPr lvl="3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b="1" dirty="0"/>
                  <a:t>threshold: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thực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(0, 1)</m:t>
                    </m:r>
                  </m:oMath>
                </a14:m>
                <a:endParaRPr lang="en-US" dirty="0"/>
              </a:p>
              <a:p>
                <a:pPr marL="1828800" lvl="4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8F9DC6-CC4F-41DE-9BB9-6E728642D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EFF1D-08E5-421A-9548-F0442275D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4D6FF-E12E-4FEE-86FB-5920DDC6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5D200-BA49-44EA-A3AA-B258D35B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98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2AC8-68AF-4EA0-8AB0-5CB41FE8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SỬ DỤNG Q-LEARNING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0724D9-74B5-44B8-9DFE-A0ED44310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reward: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nhận</a:t>
                </a:r>
                <a:r>
                  <a:rPr lang="en-US" dirty="0"/>
                  <a:t> </a:t>
                </a:r>
                <a:r>
                  <a:rPr lang="en-US" dirty="0" err="1"/>
                  <a:t>lại</a:t>
                </a:r>
                <a:r>
                  <a:rPr lang="en-US" dirty="0"/>
                  <a:t> đ</a:t>
                </a:r>
                <a:r>
                  <a:rPr lang="vi-VN" dirty="0"/>
                  <a:t>ư</a:t>
                </a:r>
                <a:r>
                  <a:rPr lang="en-US" dirty="0" err="1"/>
                  <a:t>ợc</a:t>
                </a:r>
                <a:r>
                  <a:rPr lang="en-US" dirty="0"/>
                  <a:t> feedback </a:t>
                </a:r>
                <a:r>
                  <a:rPr lang="en-US" dirty="0" err="1"/>
                  <a:t>từ</a:t>
                </a:r>
                <a:r>
                  <a:rPr lang="en-US" dirty="0"/>
                  <a:t> node </a:t>
                </a:r>
                <a:r>
                  <a:rPr lang="en-US" dirty="0" err="1"/>
                  <a:t>nhận</a:t>
                </a:r>
                <a:r>
                  <a:rPr lang="en-US" dirty="0"/>
                  <a:t>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𝑅𝑠𝑡𝑢𝑐𝑘</m:t>
                              </m:r>
                              <m:r>
                                <a:rPr lang="en-US" sz="2000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kh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ô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ng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ì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đượ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next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hop</m:t>
                              </m:r>
                              <m:r>
                                <a:rPr lang="en-US" sz="2000" b="0" i="0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𝑑𝑒𝑠𝑡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next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hop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à đí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ch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000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∗ 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𝑑𝑖𝑠𝑡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𝑑𝑖𝑠𝑡</m:t>
                                      </m:r>
                                    </m:e>
                                  </m:nary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 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𝑠𝑒𝑛𝑑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𝑓𝑟𝑒𝑞𝑢𝑒𝑛𝑐𝑦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20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600" b="1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𝒔𝒕𝒖𝒄𝒌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600" b="1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𝒅𝒆𝒔𝒕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 err="1"/>
                  <a:t>hằng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số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dương</a:t>
                </a:r>
                <a:endParaRPr lang="en-US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 </a:t>
                </a:r>
                <a:r>
                  <a:rPr lang="en-US" sz="1600" b="1" dirty="0" err="1"/>
                  <a:t>dist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khoảng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cách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tới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đích</a:t>
                </a:r>
                <a:r>
                  <a:rPr lang="en-US" sz="1600" dirty="0"/>
                  <a:t> / gate-point </a:t>
                </a:r>
                <a:r>
                  <a:rPr lang="en-US" sz="1600" dirty="0" err="1"/>
                  <a:t>của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nút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nhận</a:t>
                </a:r>
                <a:endParaRPr lang="en-US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 </a:t>
                </a:r>
                <a:r>
                  <a:rPr lang="en-US" sz="1600" b="1" dirty="0"/>
                  <a:t>send frequency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tần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suất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gửi</a:t>
                </a:r>
                <a:r>
                  <a:rPr lang="en-US" sz="1600" dirty="0"/>
                  <a:t> tin </a:t>
                </a:r>
                <a:r>
                  <a:rPr lang="en-US" sz="1600" dirty="0" err="1"/>
                  <a:t>tới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nút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nhận</a:t>
                </a:r>
                <a:endParaRPr lang="en-US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600" dirty="0"/>
                  <a:t>: </a:t>
                </a:r>
                <a:r>
                  <a:rPr lang="en-US" sz="1600" dirty="0" err="1"/>
                  <a:t>hằng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số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thực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trong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khoảng</a:t>
                </a:r>
                <a:r>
                  <a:rPr lang="en-US" sz="1600" dirty="0"/>
                  <a:t> (0,1)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0724D9-74B5-44B8-9DFE-A0ED44310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5FEEE-5800-494F-ABFF-27FE03A9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98FE0-CBF6-4880-BAF6-89463196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26C59-D5B0-48F6-9A20-F4A10849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2AC8-68AF-4EA0-8AB0-5CB41FE8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SỬ DỤNG Q-LEARNING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0724D9-74B5-44B8-9DFE-A0ED443103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reward: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err="1"/>
                  <a:t>Nhận</a:t>
                </a:r>
                <a:r>
                  <a:rPr lang="en-US" dirty="0"/>
                  <a:t> </a:t>
                </a:r>
                <a:r>
                  <a:rPr lang="en-US" dirty="0" err="1"/>
                  <a:t>lại</a:t>
                </a:r>
                <a:r>
                  <a:rPr lang="en-US" dirty="0"/>
                  <a:t> đ</a:t>
                </a:r>
                <a:r>
                  <a:rPr lang="vi-VN" dirty="0"/>
                  <a:t>ư</a:t>
                </a:r>
                <a:r>
                  <a:rPr lang="en-US" dirty="0" err="1"/>
                  <a:t>ợc</a:t>
                </a:r>
                <a:r>
                  <a:rPr lang="en-US" dirty="0"/>
                  <a:t> reward </a:t>
                </a:r>
                <a:r>
                  <a:rPr lang="en-US" dirty="0" err="1"/>
                  <a:t>từ</a:t>
                </a:r>
                <a:r>
                  <a:rPr lang="en-US" dirty="0"/>
                  <a:t> </a:t>
                </a:r>
                <a:r>
                  <a:rPr lang="en-US" dirty="0" err="1"/>
                  <a:t>nút</a:t>
                </a:r>
                <a:r>
                  <a:rPr lang="en-US" dirty="0"/>
                  <a:t> </a:t>
                </a:r>
                <a:r>
                  <a:rPr lang="en-US" dirty="0" err="1"/>
                  <a:t>nhận</a:t>
                </a:r>
                <a:r>
                  <a:rPr lang="en-US" dirty="0"/>
                  <a:t>: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𝑟𝑒𝑤𝑎𝑟𝑑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𝑅𝑠𝑡𝑢𝑐𝑘</m:t>
                              </m:r>
                              <m:r>
                                <a:rPr lang="en-US" sz="2000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kh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ô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ng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ì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đượ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next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hop</m:t>
                              </m:r>
                              <m:r>
                                <a:rPr lang="en-US" sz="2000" b="0" i="0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𝑑𝑒𝑠𝑡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next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hop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à đí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ch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000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∗(1−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𝑟𝑒𝑚𝑎𝑖𝑛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𝑒𝑛𝑒𝑟𝑔𝑦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𝑖𝑛𝑖𝑡𝑖𝑎𝑙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𝑒𝑛𝑒𝑟𝑔𝑦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)−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 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𝑖𝑛𝑑𝑒𝑥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457200" lvl="1" indent="0">
                  <a:lnSpc>
                    <a:spcPct val="100000"/>
                  </a:lnSpc>
                  <a:buNone/>
                </a:pPr>
                <a:endParaRPr lang="en-US" sz="20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600" b="1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𝒔𝒕𝒖𝒄𝒌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600" b="1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𝒅𝒆𝒔𝒕</m:t>
                    </m:r>
                  </m:oMath>
                </a14:m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600" dirty="0" err="1"/>
                  <a:t>hằng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số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dương</a:t>
                </a:r>
                <a:endParaRPr lang="en-US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 </a:t>
                </a:r>
                <a:r>
                  <a:rPr lang="en-US" sz="1600" b="1" dirty="0"/>
                  <a:t>remain energy/residual energy</a:t>
                </a:r>
                <a:r>
                  <a:rPr lang="en-US" sz="1600" dirty="0"/>
                  <a:t>: </a:t>
                </a:r>
                <a:r>
                  <a:rPr lang="en-US" sz="1600" dirty="0" err="1"/>
                  <a:t>năng</a:t>
                </a:r>
                <a:r>
                  <a:rPr lang="en-US" sz="1600" dirty="0"/>
                  <a:t> l</a:t>
                </a:r>
                <a:r>
                  <a:rPr lang="vi-VN" sz="1600" dirty="0"/>
                  <a:t>ư</a:t>
                </a:r>
                <a:r>
                  <a:rPr lang="en-US" sz="1600" dirty="0" err="1"/>
                  <a:t>ợng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còn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lại</a:t>
                </a:r>
                <a:r>
                  <a:rPr lang="en-US" sz="1600" dirty="0"/>
                  <a:t>/</a:t>
                </a:r>
                <a:r>
                  <a:rPr lang="en-US" sz="1600" dirty="0" err="1"/>
                  <a:t>năng</a:t>
                </a:r>
                <a:r>
                  <a:rPr lang="en-US" sz="1600" dirty="0"/>
                  <a:t> l</a:t>
                </a:r>
                <a:r>
                  <a:rPr lang="vi-VN" sz="1600" dirty="0"/>
                  <a:t>ư</a:t>
                </a:r>
                <a:r>
                  <a:rPr lang="en-US" sz="1600" dirty="0" err="1"/>
                  <a:t>ợng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khởi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tạo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của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nút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nhận</a:t>
                </a:r>
                <a:endParaRPr lang="en-US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 </a:t>
                </a:r>
                <a:r>
                  <a:rPr lang="en-US" sz="1600" b="1" i="1" dirty="0" err="1"/>
                  <a:t>h_index</a:t>
                </a:r>
                <a:r>
                  <a:rPr lang="en-US" sz="1600" b="1" i="1" dirty="0"/>
                  <a:t>: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khoảng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cách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tới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hố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tính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theo</a:t>
                </a:r>
                <a:r>
                  <a:rPr lang="en-US" sz="1600" dirty="0"/>
                  <a:t> hop) </a:t>
                </a:r>
                <a:r>
                  <a:rPr lang="en-US" sz="1600" dirty="0" err="1"/>
                  <a:t>của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nút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nhận</a:t>
                </a:r>
                <a:endParaRPr lang="en-US" sz="1600" dirty="0"/>
              </a:p>
              <a:p>
                <a:pPr lvl="2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1600" dirty="0"/>
                  <a:t>: </a:t>
                </a:r>
                <a:r>
                  <a:rPr lang="en-US" sz="1600" dirty="0" err="1"/>
                  <a:t>hằng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số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thực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trong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khoảng</a:t>
                </a:r>
                <a:r>
                  <a:rPr lang="en-US" sz="1600" dirty="0"/>
                  <a:t> (0,1)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0724D9-74B5-44B8-9DFE-A0ED443103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5FEEE-5800-494F-ABFF-27FE03A9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98FE0-CBF6-4880-BAF6-894631961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26C59-D5B0-48F6-9A20-F4A10849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97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EDA92-A261-4A6D-AFFE-1883D9B5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SỬ DỤNG Q-LEARNING </a:t>
            </a:r>
            <a:r>
              <a:rPr lang="en-US" dirty="0" err="1"/>
              <a:t>bỏ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4FC09F-D163-4E63-AB02-EAE092145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err="1"/>
                  <a:t>Cập</a:t>
                </a:r>
                <a:r>
                  <a:rPr lang="en-US" dirty="0"/>
                  <a:t> </a:t>
                </a:r>
                <a:r>
                  <a:rPr lang="en-US" dirty="0" err="1"/>
                  <a:t>nhật</a:t>
                </a:r>
                <a:r>
                  <a:rPr lang="en-US" dirty="0"/>
                  <a:t> Q-value: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𝑟𝑒𝑤𝑎𝑟𝑑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i="1" dirty="0"/>
                  <a:t>Q(a)</a:t>
                </a:r>
                <a:r>
                  <a:rPr lang="en-US" dirty="0"/>
                  <a:t>: Q-value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hàng</a:t>
                </a:r>
                <a:r>
                  <a:rPr lang="en-US" dirty="0"/>
                  <a:t> </a:t>
                </a:r>
                <a:r>
                  <a:rPr lang="en-US" dirty="0" err="1"/>
                  <a:t>xóm</a:t>
                </a:r>
                <a:r>
                  <a:rPr lang="en-US" dirty="0"/>
                  <a:t> a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i="1" dirty="0"/>
                  <a:t>V(a):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Q-value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tất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hàng</a:t>
                </a:r>
                <a:r>
                  <a:rPr lang="en-US" dirty="0"/>
                  <a:t> </a:t>
                </a:r>
                <a:r>
                  <a:rPr lang="en-US" dirty="0" err="1"/>
                  <a:t>xóm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a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i="1" dirty="0"/>
                  <a:t>reward</a:t>
                </a:r>
                <a:r>
                  <a:rPr lang="en-US" dirty="0"/>
                  <a:t>: “</a:t>
                </a:r>
                <a:r>
                  <a:rPr lang="en-US" dirty="0" err="1"/>
                  <a:t>phần</a:t>
                </a:r>
                <a:r>
                  <a:rPr lang="en-US" dirty="0"/>
                  <a:t> </a:t>
                </a:r>
                <a:r>
                  <a:rPr lang="en-US" dirty="0" err="1"/>
                  <a:t>th</a:t>
                </a:r>
                <a:r>
                  <a:rPr lang="vi-VN" dirty="0"/>
                  <a:t>ư</a:t>
                </a:r>
                <a:r>
                  <a:rPr lang="en-US" dirty="0" err="1"/>
                  <a:t>ởng</a:t>
                </a:r>
                <a:r>
                  <a:rPr lang="en-US" dirty="0"/>
                  <a:t>” (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thực</a:t>
                </a:r>
                <a:r>
                  <a:rPr lang="en-US" dirty="0"/>
                  <a:t> </a:t>
                </a:r>
                <a:r>
                  <a:rPr lang="en-US" dirty="0" err="1"/>
                  <a:t>vô</a:t>
                </a:r>
                <a:r>
                  <a:rPr lang="en-US" dirty="0"/>
                  <a:t> </a:t>
                </a:r>
                <a:r>
                  <a:rPr lang="en-US" dirty="0" err="1"/>
                  <a:t>hướng</a:t>
                </a:r>
                <a:r>
                  <a:rPr lang="en-US" dirty="0"/>
                  <a:t>) </a:t>
                </a:r>
                <a:r>
                  <a:rPr lang="en-US" dirty="0" err="1"/>
                  <a:t>nhận</a:t>
                </a:r>
                <a:r>
                  <a:rPr lang="en-US" dirty="0"/>
                  <a:t> </a:t>
                </a:r>
                <a:r>
                  <a:rPr lang="en-US" dirty="0" err="1"/>
                  <a:t>lại</a:t>
                </a:r>
                <a:r>
                  <a:rPr lang="en-US" dirty="0"/>
                  <a:t> đ</a:t>
                </a:r>
                <a:r>
                  <a:rPr lang="vi-VN" dirty="0"/>
                  <a:t>ư</a:t>
                </a:r>
                <a:r>
                  <a:rPr lang="en-US" dirty="0" err="1"/>
                  <a:t>ợc</a:t>
                </a:r>
                <a:r>
                  <a:rPr lang="en-US" dirty="0"/>
                  <a:t>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dirty="0" err="1"/>
                  <a:t>gửi</a:t>
                </a:r>
                <a:r>
                  <a:rPr lang="en-US" dirty="0"/>
                  <a:t> tin </a:t>
                </a:r>
                <a:r>
                  <a:rPr lang="en-US" dirty="0" err="1"/>
                  <a:t>tới</a:t>
                </a:r>
                <a:r>
                  <a:rPr lang="en-US" dirty="0"/>
                  <a:t> </a:t>
                </a:r>
                <a:r>
                  <a:rPr lang="en-US" dirty="0" err="1"/>
                  <a:t>hàng</a:t>
                </a:r>
                <a:r>
                  <a:rPr lang="en-US" dirty="0"/>
                  <a:t> </a:t>
                </a:r>
                <a:r>
                  <a:rPr lang="en-US" dirty="0" err="1"/>
                  <a:t>xóm</a:t>
                </a:r>
                <a:r>
                  <a:rPr lang="en-US" dirty="0"/>
                  <a:t> a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learning rate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: discount factor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4FC09F-D163-4E63-AB02-EAE092145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C8901-0C3F-47D8-9ADC-C2B7BC214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44F1F-AE84-4F2F-A017-25EE8C56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C5DAE-7E71-4643-9E84-38E64743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618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2DD11-5326-4431-A808-62A1D40A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THÍ NGHIỆM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50E88-FBAB-45E9-B763-B4A4A5C8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BB3D8-DAB2-44B5-B797-2CE3BF13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40B4-67CA-4CAB-8C0A-716C8C2C2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B660B-A5A7-4E69-8081-3A0F13975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9FD0548-2430-45CD-BB7C-9404E8E82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241428"/>
                  </p:ext>
                </p:extLst>
              </p:nvPr>
            </p:nvGraphicFramePr>
            <p:xfrm>
              <a:off x="1098461" y="2768981"/>
              <a:ext cx="9995077" cy="2464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08478">
                      <a:extLst>
                        <a:ext uri="{9D8B030D-6E8A-4147-A177-3AD203B41FA5}">
                          <a16:colId xmlns:a16="http://schemas.microsoft.com/office/drawing/2014/main" val="2553604667"/>
                        </a:ext>
                      </a:extLst>
                    </a:gridCol>
                    <a:gridCol w="7086599">
                      <a:extLst>
                        <a:ext uri="{9D8B030D-6E8A-4147-A177-3AD203B41FA5}">
                          <a16:colId xmlns:a16="http://schemas.microsoft.com/office/drawing/2014/main" val="39606982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i="0" dirty="0" err="1"/>
                            <a:t>Chỉ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số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err="1"/>
                            <a:t>Cách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tính</a:t>
                          </a:r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199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i="0" dirty="0" err="1"/>
                            <a:t>Thời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gian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sống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của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mạng</a:t>
                          </a:r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/>
                            <a:t>Thời </a:t>
                          </a:r>
                          <a:r>
                            <a:rPr lang="en-US" i="0" dirty="0" err="1"/>
                            <a:t>điểm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nút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mạng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đầu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tiên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chết</a:t>
                          </a:r>
                          <a:r>
                            <a:rPr lang="en-US" i="0" dirty="0"/>
                            <a:t> – </a:t>
                          </a:r>
                          <a:r>
                            <a:rPr lang="en-US" i="0" dirty="0" err="1"/>
                            <a:t>Thời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điểm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mạng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bắt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đầu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hoạt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động</a:t>
                          </a:r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00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i="0" dirty="0" err="1"/>
                            <a:t>Độ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trễ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của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gói</a:t>
                          </a:r>
                          <a:r>
                            <a:rPr lang="en-US" i="0" dirty="0"/>
                            <a:t> tin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err="1"/>
                            <a:t>Thời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điểm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gói</a:t>
                          </a:r>
                          <a:r>
                            <a:rPr lang="en-US" i="0" dirty="0"/>
                            <a:t> tin </a:t>
                          </a:r>
                          <a:r>
                            <a:rPr lang="en-US" i="0" dirty="0" err="1"/>
                            <a:t>tới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đích</a:t>
                          </a:r>
                          <a:r>
                            <a:rPr lang="en-US" i="0" dirty="0"/>
                            <a:t> – </a:t>
                          </a:r>
                          <a:r>
                            <a:rPr lang="en-US" i="0" dirty="0" err="1"/>
                            <a:t>Thời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điểm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gói</a:t>
                          </a:r>
                          <a:r>
                            <a:rPr lang="en-US" i="0" dirty="0"/>
                            <a:t> tin đ</a:t>
                          </a:r>
                          <a:r>
                            <a:rPr lang="vi-VN" i="0" dirty="0"/>
                            <a:t>ư</a:t>
                          </a:r>
                          <a:r>
                            <a:rPr lang="en-US" i="0" dirty="0" err="1"/>
                            <a:t>ợc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gửi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đi</a:t>
                          </a:r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78178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i="0" dirty="0" err="1"/>
                            <a:t>Tỷ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lệ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gói</a:t>
                          </a:r>
                          <a:r>
                            <a:rPr lang="en-US" i="0" dirty="0"/>
                            <a:t> tin </a:t>
                          </a:r>
                          <a:r>
                            <a:rPr lang="en-US" i="0" dirty="0" err="1"/>
                            <a:t>tới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đích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thành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công</a:t>
                          </a:r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ố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ó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tin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ớ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đí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ch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th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nh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ô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ng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ố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ó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tin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ớ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đí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ch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th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nh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ô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ng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ố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ó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tin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ị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drop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87119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i="0" dirty="0" err="1"/>
                            <a:t>Năng</a:t>
                          </a:r>
                          <a:r>
                            <a:rPr lang="en-US" i="0" dirty="0"/>
                            <a:t> l</a:t>
                          </a:r>
                          <a:r>
                            <a:rPr lang="vi-VN" i="0" dirty="0"/>
                            <a:t>ư</a:t>
                          </a:r>
                          <a:r>
                            <a:rPr lang="en-US" i="0" dirty="0" err="1"/>
                            <a:t>ợng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trung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bình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để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gửi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một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gói</a:t>
                          </a:r>
                          <a:r>
                            <a:rPr lang="en-US" i="0" dirty="0"/>
                            <a:t> tin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ng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ă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ng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a:rPr lang="vi-VN" i="0" dirty="0" smtClean="0">
                                        <a:latin typeface="Cambria Math" panose="02040503050406030204" pitchFamily="18" charset="0"/>
                                      </a:rPr>
                                      <m:t>ư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ợ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ng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đã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ti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ê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u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hao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ủ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to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ạ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ng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ổ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ng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ố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ó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tin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ớ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đí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ch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th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nh</m:t>
                                    </m:r>
                                    <m:r>
                                      <a:rPr lang="en-US" i="0" dirty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ô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ng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3723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9FD0548-2430-45CD-BB7C-9404E8E824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5241428"/>
                  </p:ext>
                </p:extLst>
              </p:nvPr>
            </p:nvGraphicFramePr>
            <p:xfrm>
              <a:off x="1098461" y="2768981"/>
              <a:ext cx="9995077" cy="24646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08478">
                      <a:extLst>
                        <a:ext uri="{9D8B030D-6E8A-4147-A177-3AD203B41FA5}">
                          <a16:colId xmlns:a16="http://schemas.microsoft.com/office/drawing/2014/main" val="2553604667"/>
                        </a:ext>
                      </a:extLst>
                    </a:gridCol>
                    <a:gridCol w="7086599">
                      <a:extLst>
                        <a:ext uri="{9D8B030D-6E8A-4147-A177-3AD203B41FA5}">
                          <a16:colId xmlns:a16="http://schemas.microsoft.com/office/drawing/2014/main" val="39606982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i="0" dirty="0" err="1"/>
                            <a:t>Chỉ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số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err="1"/>
                            <a:t>Cách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tính</a:t>
                          </a:r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1992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i="0" dirty="0" err="1"/>
                            <a:t>Thời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gian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sống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của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mạng</a:t>
                          </a:r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/>
                            <a:t>Thời </a:t>
                          </a:r>
                          <a:r>
                            <a:rPr lang="en-US" i="0" dirty="0" err="1"/>
                            <a:t>điểm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nút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mạng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đầu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tiên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chết</a:t>
                          </a:r>
                          <a:r>
                            <a:rPr lang="en-US" i="0" dirty="0"/>
                            <a:t> – </a:t>
                          </a:r>
                          <a:r>
                            <a:rPr lang="en-US" i="0" dirty="0" err="1"/>
                            <a:t>Thời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điểm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mạng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bắt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đầu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hoạt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động</a:t>
                          </a:r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1007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i="0" dirty="0" err="1"/>
                            <a:t>Độ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trễ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của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gói</a:t>
                          </a:r>
                          <a:r>
                            <a:rPr lang="en-US" i="0" dirty="0"/>
                            <a:t> tin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err="1"/>
                            <a:t>Thời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điểm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gói</a:t>
                          </a:r>
                          <a:r>
                            <a:rPr lang="en-US" i="0" dirty="0"/>
                            <a:t> tin </a:t>
                          </a:r>
                          <a:r>
                            <a:rPr lang="en-US" i="0" dirty="0" err="1"/>
                            <a:t>tới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đích</a:t>
                          </a:r>
                          <a:r>
                            <a:rPr lang="en-US" i="0" dirty="0"/>
                            <a:t> – </a:t>
                          </a:r>
                          <a:r>
                            <a:rPr lang="en-US" i="0" dirty="0" err="1"/>
                            <a:t>Thời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điểm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gói</a:t>
                          </a:r>
                          <a:r>
                            <a:rPr lang="en-US" i="0" dirty="0"/>
                            <a:t> tin đ</a:t>
                          </a:r>
                          <a:r>
                            <a:rPr lang="vi-VN" i="0" dirty="0"/>
                            <a:t>ư</a:t>
                          </a:r>
                          <a:r>
                            <a:rPr lang="en-US" i="0" dirty="0" err="1"/>
                            <a:t>ợc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gửi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đi</a:t>
                          </a:r>
                          <a:endParaRPr lang="en-US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7817872"/>
                      </a:ext>
                    </a:extLst>
                  </a:tr>
                  <a:tr h="675196">
                    <a:tc>
                      <a:txBody>
                        <a:bodyPr/>
                        <a:lstStyle/>
                        <a:p>
                          <a:r>
                            <a:rPr lang="en-US" i="0" dirty="0" err="1"/>
                            <a:t>Tỷ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lệ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gói</a:t>
                          </a:r>
                          <a:r>
                            <a:rPr lang="en-US" i="0" dirty="0"/>
                            <a:t> tin </a:t>
                          </a:r>
                          <a:r>
                            <a:rPr lang="en-US" i="0" dirty="0" err="1"/>
                            <a:t>tới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đích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thành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công</a:t>
                          </a:r>
                          <a:endParaRPr lang="en-US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101" t="-169369" r="-344" b="-1117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7119036"/>
                      </a:ext>
                    </a:extLst>
                  </a:tr>
                  <a:tr h="676910">
                    <a:tc>
                      <a:txBody>
                        <a:bodyPr/>
                        <a:lstStyle/>
                        <a:p>
                          <a:r>
                            <a:rPr lang="en-US" i="0" dirty="0" err="1"/>
                            <a:t>Năng</a:t>
                          </a:r>
                          <a:r>
                            <a:rPr lang="en-US" i="0" dirty="0"/>
                            <a:t> l</a:t>
                          </a:r>
                          <a:r>
                            <a:rPr lang="vi-VN" i="0" dirty="0"/>
                            <a:t>ư</a:t>
                          </a:r>
                          <a:r>
                            <a:rPr lang="en-US" i="0" dirty="0" err="1"/>
                            <a:t>ợng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trung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bình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để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gửi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một</a:t>
                          </a:r>
                          <a:r>
                            <a:rPr lang="en-US" i="0" dirty="0"/>
                            <a:t> </a:t>
                          </a:r>
                          <a:r>
                            <a:rPr lang="en-US" i="0" dirty="0" err="1"/>
                            <a:t>gói</a:t>
                          </a:r>
                          <a:r>
                            <a:rPr lang="en-US" i="0" dirty="0"/>
                            <a:t> tin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101" t="-269369" r="-344" b="-117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37236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9315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695F2-104F-4A4F-868F-5D06ED9B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THÍ NGHIỆM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C6695C-685D-4B23-BA46-99D1063CAD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giao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r>
                  <a:rPr lang="en-US" dirty="0"/>
                  <a:t> so </a:t>
                </a:r>
                <a:r>
                  <a:rPr lang="en-US" dirty="0" err="1"/>
                  <a:t>sánh</a:t>
                </a:r>
                <a:r>
                  <a:rPr lang="en-US" dirty="0"/>
                  <a:t>:</a:t>
                </a:r>
              </a:p>
              <a:p>
                <a:pPr lvl="1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BSMH</a:t>
                </a:r>
                <a:r>
                  <a:rPr lang="en-US" baseline="30000" dirty="0"/>
                  <a:t>[1]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 </m:t>
                    </m:r>
                  </m:oMath>
                </a14:m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</m:t>
                    </m:r>
                  </m:oMath>
                </a14:m>
                <a:endParaRPr lang="en-US" dirty="0"/>
              </a:p>
              <a:p>
                <a:pPr lvl="1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EDGR</a:t>
                </a:r>
                <a:r>
                  <a:rPr lang="en-US" baseline="30000" dirty="0"/>
                  <a:t>[2]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C6695C-685D-4B23-BA46-99D1063CA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25C73-1F96-4949-9673-1F55C9B4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7E8B1-8221-43DF-B345-065636F0A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79C5F-40FE-485F-9D0B-09765759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48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0635F-B9D5-453C-8199-A1403F001858}"/>
              </a:ext>
            </a:extLst>
          </p:cNvPr>
          <p:cNvSpPr txBox="1"/>
          <p:nvPr/>
        </p:nvSpPr>
        <p:spPr>
          <a:xfrm>
            <a:off x="792481" y="5653743"/>
            <a:ext cx="10561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Routing in the Vicinity of Multiple Holes in WSNs, </a:t>
            </a:r>
            <a:r>
              <a:rPr lang="en-US" sz="1400" i="1" dirty="0"/>
              <a:t>Phi-Le Nguyen,</a:t>
            </a:r>
            <a:r>
              <a:rPr lang="en-US" sz="1400" dirty="0"/>
              <a:t> ICT-DM 2018.</a:t>
            </a:r>
          </a:p>
          <a:p>
            <a:r>
              <a:rPr lang="en-US" sz="1400" dirty="0"/>
              <a:t>[2] Energy Aware Dual Path Routing, </a:t>
            </a:r>
            <a:r>
              <a:rPr lang="en-US" sz="1400" i="1" dirty="0" err="1"/>
              <a:t>Haojun</a:t>
            </a:r>
            <a:r>
              <a:rPr lang="en-US" sz="1400" i="1" dirty="0"/>
              <a:t> Huang, </a:t>
            </a:r>
            <a:r>
              <a:rPr lang="en-US" sz="1400" dirty="0"/>
              <a:t>IEEE Transactions on Mobile Computing, volume: 17, issue: 6, Jan 2018.</a:t>
            </a:r>
          </a:p>
        </p:txBody>
      </p:sp>
    </p:spTree>
    <p:extLst>
      <p:ext uri="{BB962C8B-B14F-4D97-AF65-F5344CB8AC3E}">
        <p14:creationId xmlns:p14="http://schemas.microsoft.com/office/powerpoint/2010/main" val="1974395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31AE-2344-4705-A810-2C2DA494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THÍ NGHIỆM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C5AE-AFEF-47AF-9F68-483EB1975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HYBRID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D6E8C-5B24-479C-AD83-47657E83C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E08CB-56C4-4F66-9767-B46D1831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A7DCD-DCD7-45E8-B1ED-5700F08B1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55652B-2F97-49D7-9BC9-BDE6D0245C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6619153"/>
                  </p:ext>
                </p:extLst>
              </p:nvPr>
            </p:nvGraphicFramePr>
            <p:xfrm>
              <a:off x="3049052" y="2480697"/>
              <a:ext cx="6093896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12182">
                      <a:extLst>
                        <a:ext uri="{9D8B030D-6E8A-4147-A177-3AD203B41FA5}">
                          <a16:colId xmlns:a16="http://schemas.microsoft.com/office/drawing/2014/main" val="3811137194"/>
                        </a:ext>
                      </a:extLst>
                    </a:gridCol>
                    <a:gridCol w="1081714">
                      <a:extLst>
                        <a:ext uri="{9D8B030D-6E8A-4147-A177-3AD203B41FA5}">
                          <a16:colId xmlns:a16="http://schemas.microsoft.com/office/drawing/2014/main" val="8979667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Tham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số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Giá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trị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85478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Learning Rate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504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Discount Factor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241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1095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70639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Reduction Threshold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1787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Angle Threshold of Toward Destination Mode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120</a:t>
                          </a:r>
                          <a:r>
                            <a:rPr lang="en-US" sz="2000" baseline="30000" dirty="0"/>
                            <a:t>o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76086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R</a:t>
                          </a:r>
                          <a:r>
                            <a:rPr lang="en-US" sz="2000" baseline="-25000" dirty="0" err="1"/>
                            <a:t>stuck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69021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R</a:t>
                          </a:r>
                          <a:r>
                            <a:rPr lang="en-US" sz="2000" baseline="-25000" dirty="0" err="1"/>
                            <a:t>dest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36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0B55652B-2F97-49D7-9BC9-BDE6D0245C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6619153"/>
                  </p:ext>
                </p:extLst>
              </p:nvPr>
            </p:nvGraphicFramePr>
            <p:xfrm>
              <a:off x="3049052" y="2480697"/>
              <a:ext cx="6093896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12182">
                      <a:extLst>
                        <a:ext uri="{9D8B030D-6E8A-4147-A177-3AD203B41FA5}">
                          <a16:colId xmlns:a16="http://schemas.microsoft.com/office/drawing/2014/main" val="3811137194"/>
                        </a:ext>
                      </a:extLst>
                    </a:gridCol>
                    <a:gridCol w="1081714">
                      <a:extLst>
                        <a:ext uri="{9D8B030D-6E8A-4147-A177-3AD203B41FA5}">
                          <a16:colId xmlns:a16="http://schemas.microsoft.com/office/drawing/2014/main" val="897966787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Tham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số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Giá</a:t>
                          </a:r>
                          <a:r>
                            <a:rPr lang="en-US" sz="2000" dirty="0"/>
                            <a:t> </a:t>
                          </a:r>
                          <a:r>
                            <a:rPr lang="en-US" sz="2000" dirty="0" err="1"/>
                            <a:t>trị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85478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2" t="-107692" r="-22141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5043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2" t="-207692" r="-22141" b="-6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24102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2" t="-307692" r="-22141" b="-5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10957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22" t="-401515" r="-22141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706394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Energy Reduction Threshold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8178700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Angle Threshold of Toward Destination Mode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120</a:t>
                          </a:r>
                          <a:r>
                            <a:rPr lang="en-US" sz="2000" baseline="30000" dirty="0"/>
                            <a:t>o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760869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R</a:t>
                          </a:r>
                          <a:r>
                            <a:rPr lang="en-US" sz="2000" baseline="-25000" dirty="0" err="1"/>
                            <a:t>stuck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690214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R</a:t>
                          </a:r>
                          <a:r>
                            <a:rPr lang="en-US" sz="2000" baseline="-25000" dirty="0" err="1"/>
                            <a:t>dest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97365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5478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81C8D-95DB-4C48-8F8E-A44AB10E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THÁCH THỨC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66D6EC5-4523-4B82-A5A2-F89B3CC05CC4}"/>
              </a:ext>
            </a:extLst>
          </p:cNvPr>
          <p:cNvSpPr/>
          <p:nvPr/>
        </p:nvSpPr>
        <p:spPr>
          <a:xfrm>
            <a:off x="838200" y="1825625"/>
            <a:ext cx="5181600" cy="43513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200" b="1" dirty="0" err="1">
                <a:solidFill>
                  <a:schemeClr val="tx1"/>
                </a:solidFill>
              </a:rPr>
              <a:t>Tài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nguyên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giới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hạn</a:t>
            </a:r>
            <a:r>
              <a:rPr lang="en-US" sz="2200" b="1" dirty="0">
                <a:solidFill>
                  <a:schemeClr val="tx1"/>
                </a:solidFill>
              </a:rPr>
              <a:t>: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Tuổi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thọ</a:t>
            </a:r>
            <a:r>
              <a:rPr lang="en-US" dirty="0">
                <a:solidFill>
                  <a:schemeClr val="tx1"/>
                </a:solidFill>
              </a:rPr>
              <a:t> pin </a:t>
            </a:r>
            <a:r>
              <a:rPr lang="en-US" dirty="0" err="1">
                <a:solidFill>
                  <a:schemeClr val="tx1"/>
                </a:solidFill>
              </a:rPr>
              <a:t>thấp</a:t>
            </a: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en-US" dirty="0" err="1">
                <a:solidFill>
                  <a:schemeClr val="tx1"/>
                </a:solidFill>
              </a:rPr>
              <a:t>không</a:t>
            </a:r>
            <a:r>
              <a:rPr lang="en-US" dirty="0">
                <a:solidFill>
                  <a:schemeClr val="tx1"/>
                </a:solidFill>
              </a:rPr>
              <a:t> đ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ợc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ờng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xuyên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tx1"/>
                </a:solidFill>
              </a:rPr>
              <a:t>Khả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năng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chế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rgbClr val="00B0F0"/>
              </a:buClr>
            </a:pPr>
            <a:endParaRPr lang="en-US" dirty="0">
              <a:solidFill>
                <a:schemeClr val="tx1"/>
              </a:solidFill>
            </a:endParaRPr>
          </a:p>
          <a:p>
            <a:pPr lvl="1">
              <a:buClr>
                <a:srgbClr val="00B0F0"/>
              </a:buClr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200" b="1" dirty="0" err="1">
                <a:solidFill>
                  <a:schemeClr val="tx1"/>
                </a:solidFill>
              </a:rPr>
              <a:t>Tiết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kiệm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năng</a:t>
            </a:r>
            <a:r>
              <a:rPr lang="en-US" sz="2200" b="1" dirty="0">
                <a:solidFill>
                  <a:schemeClr val="tx1"/>
                </a:solidFill>
              </a:rPr>
              <a:t> l</a:t>
            </a:r>
            <a:r>
              <a:rPr lang="vi-VN" sz="2200" b="1" dirty="0">
                <a:solidFill>
                  <a:schemeClr val="tx1"/>
                </a:solidFill>
              </a:rPr>
              <a:t>ư</a:t>
            </a:r>
            <a:r>
              <a:rPr lang="en-US" sz="2200" b="1" dirty="0" err="1">
                <a:solidFill>
                  <a:schemeClr val="tx1"/>
                </a:solidFill>
              </a:rPr>
              <a:t>ợng</a:t>
            </a:r>
            <a:endParaRPr lang="en-US" sz="2200" b="1" dirty="0">
              <a:solidFill>
                <a:schemeClr val="tx1"/>
              </a:solidFill>
            </a:endParaRPr>
          </a:p>
          <a:p>
            <a:pPr lvl="1">
              <a:buClr>
                <a:srgbClr val="00B0F0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200" dirty="0" err="1">
                <a:solidFill>
                  <a:schemeClr val="tx1"/>
                </a:solidFill>
              </a:rPr>
              <a:t>Giảm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thiểu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năng</a:t>
            </a:r>
            <a:r>
              <a:rPr lang="en-US" sz="2200" dirty="0">
                <a:solidFill>
                  <a:schemeClr val="tx1"/>
                </a:solidFill>
              </a:rPr>
              <a:t> l</a:t>
            </a:r>
            <a:r>
              <a:rPr lang="vi-VN" sz="2200" dirty="0">
                <a:solidFill>
                  <a:schemeClr val="tx1"/>
                </a:solidFill>
              </a:rPr>
              <a:t>ư</a:t>
            </a:r>
            <a:r>
              <a:rPr lang="en-US" sz="2200" dirty="0" err="1">
                <a:solidFill>
                  <a:schemeClr val="tx1"/>
                </a:solidFill>
              </a:rPr>
              <a:t>ợng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truyền</a:t>
            </a:r>
            <a:r>
              <a:rPr lang="en-US" sz="2200" dirty="0">
                <a:solidFill>
                  <a:schemeClr val="tx1"/>
                </a:solidFill>
              </a:rPr>
              <a:t> tin: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rgbClr val="FF0000"/>
                </a:solidFill>
              </a:rPr>
              <a:t>Rút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ngắn</a:t>
            </a:r>
            <a:r>
              <a:rPr lang="en-US" b="1" dirty="0">
                <a:solidFill>
                  <a:srgbClr val="FF0000"/>
                </a:solidFill>
              </a:rPr>
              <a:t> đ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ờng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định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tuyến</a:t>
            </a:r>
            <a:endParaRPr lang="en-US" b="1" dirty="0">
              <a:solidFill>
                <a:srgbClr val="FF0000"/>
              </a:solidFill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rgbClr val="FF0000"/>
                </a:solidFill>
              </a:rPr>
              <a:t>Giảm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năng</a:t>
            </a:r>
            <a:r>
              <a:rPr lang="en-US" b="1" dirty="0">
                <a:solidFill>
                  <a:srgbClr val="FF0000"/>
                </a:solidFill>
              </a:rPr>
              <a:t> l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ợng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gửi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gói</a:t>
            </a:r>
            <a:r>
              <a:rPr lang="en-US" b="1" dirty="0">
                <a:solidFill>
                  <a:srgbClr val="FF0000"/>
                </a:solidFill>
              </a:rPr>
              <a:t> tin </a:t>
            </a:r>
            <a:r>
              <a:rPr lang="en-US" b="1" dirty="0" err="1">
                <a:solidFill>
                  <a:srgbClr val="FF0000"/>
                </a:solidFill>
              </a:rPr>
              <a:t>điều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khiển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rgbClr val="FF0000"/>
                </a:solidFill>
              </a:rPr>
              <a:t>Giảm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thiểu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kích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th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 err="1">
                <a:solidFill>
                  <a:srgbClr val="FF0000"/>
                </a:solidFill>
              </a:rPr>
              <a:t>ớc</a:t>
            </a:r>
            <a:r>
              <a:rPr lang="en-US" b="1" dirty="0">
                <a:solidFill>
                  <a:srgbClr val="FF0000"/>
                </a:solidFill>
              </a:rPr>
              <a:t> header </a:t>
            </a:r>
            <a:r>
              <a:rPr lang="en-US" b="1" dirty="0" err="1">
                <a:solidFill>
                  <a:srgbClr val="FF0000"/>
                </a:solidFill>
              </a:rPr>
              <a:t>của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các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gói</a:t>
            </a:r>
            <a:r>
              <a:rPr lang="en-US" b="1" dirty="0">
                <a:solidFill>
                  <a:srgbClr val="FF0000"/>
                </a:solidFill>
              </a:rPr>
              <a:t> tin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97344D-F7DD-4291-BF51-24BC151A7991}"/>
              </a:ext>
            </a:extLst>
          </p:cNvPr>
          <p:cNvSpPr/>
          <p:nvPr/>
        </p:nvSpPr>
        <p:spPr>
          <a:xfrm>
            <a:off x="6172202" y="1825625"/>
            <a:ext cx="5181600" cy="43513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200" b="1" dirty="0" err="1">
                <a:solidFill>
                  <a:schemeClr val="tx1"/>
                </a:solidFill>
              </a:rPr>
              <a:t>Tất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cả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các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nút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mạng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đều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phải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hoạt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động</a:t>
            </a:r>
            <a:endParaRPr lang="en-US" sz="2200" b="1" dirty="0">
              <a:solidFill>
                <a:schemeClr val="tx1"/>
              </a:solidFill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VD: </a:t>
            </a:r>
            <a:r>
              <a:rPr lang="en-US" dirty="0" err="1">
                <a:solidFill>
                  <a:schemeClr val="tx1"/>
                </a:solidFill>
              </a:rPr>
              <a:t>giám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sát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chiến</a:t>
            </a:r>
            <a:r>
              <a:rPr lang="en-US" dirty="0">
                <a:solidFill>
                  <a:schemeClr val="tx1"/>
                </a:solidFill>
              </a:rPr>
              <a:t> tr</a:t>
            </a:r>
            <a:r>
              <a:rPr lang="vi-VN" dirty="0">
                <a:solidFill>
                  <a:schemeClr val="tx1"/>
                </a:solidFill>
              </a:rPr>
              <a:t>ư</a:t>
            </a:r>
            <a:r>
              <a:rPr lang="en-US" dirty="0" err="1">
                <a:solidFill>
                  <a:schemeClr val="tx1"/>
                </a:solidFill>
              </a:rPr>
              <a:t>ờng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cảnh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báo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cháy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rừng</a:t>
            </a:r>
            <a:r>
              <a:rPr lang="en-US" dirty="0">
                <a:solidFill>
                  <a:schemeClr val="tx1"/>
                </a:solidFill>
              </a:rPr>
              <a:t>...</a:t>
            </a:r>
          </a:p>
          <a:p>
            <a:pPr lvl="1" algn="ctr">
              <a:buClr>
                <a:srgbClr val="00B0F0"/>
              </a:buClr>
            </a:pPr>
            <a:endParaRPr lang="en-US" dirty="0">
              <a:solidFill>
                <a:schemeClr val="tx1"/>
              </a:solidFill>
            </a:endParaRPr>
          </a:p>
          <a:p>
            <a:pPr lvl="1" algn="ctr">
              <a:buClr>
                <a:srgbClr val="00B0F0"/>
              </a:buClr>
            </a:pPr>
            <a:r>
              <a:rPr lang="en-US" sz="2200" b="1" dirty="0" err="1">
                <a:solidFill>
                  <a:schemeClr val="tx1"/>
                </a:solidFill>
              </a:rPr>
              <a:t>Kéo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dài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thời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gian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sống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của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tất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cả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các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nút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mạng</a:t>
            </a:r>
            <a:endParaRPr lang="en-US" b="1" dirty="0">
              <a:solidFill>
                <a:schemeClr val="tx1"/>
              </a:solidFill>
            </a:endParaRPr>
          </a:p>
          <a:p>
            <a:pPr lvl="1">
              <a:buClr>
                <a:srgbClr val="00B0F0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buClr>
                <a:srgbClr val="00B0F0"/>
              </a:buClr>
            </a:pPr>
            <a:r>
              <a:rPr lang="en-US" b="1" dirty="0">
                <a:solidFill>
                  <a:srgbClr val="FF0000"/>
                </a:solidFill>
              </a:rPr>
              <a:t>   </a:t>
            </a:r>
            <a:r>
              <a:rPr lang="en-US" b="1" dirty="0" err="1">
                <a:solidFill>
                  <a:srgbClr val="FF0000"/>
                </a:solidFill>
              </a:rPr>
              <a:t>Tối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vi-VN" b="1" dirty="0">
                <a:solidFill>
                  <a:srgbClr val="FF0000"/>
                </a:solidFill>
              </a:rPr>
              <a:t>ư</a:t>
            </a:r>
            <a:r>
              <a:rPr lang="en-US" b="1" dirty="0">
                <a:solidFill>
                  <a:srgbClr val="FF0000"/>
                </a:solidFill>
              </a:rPr>
              <a:t>u </a:t>
            </a:r>
            <a:r>
              <a:rPr lang="en-US" b="1" dirty="0" err="1">
                <a:solidFill>
                  <a:srgbClr val="FF0000"/>
                </a:solidFill>
              </a:rPr>
              <a:t>hóa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độ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cân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bằng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tải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cho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mạng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70DB82C5-8C70-471C-81FA-2F86A3FCB413}"/>
              </a:ext>
            </a:extLst>
          </p:cNvPr>
          <p:cNvSpPr/>
          <p:nvPr/>
        </p:nvSpPr>
        <p:spPr>
          <a:xfrm>
            <a:off x="3250096" y="3878711"/>
            <a:ext cx="178903" cy="245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B51AE210-F62C-4EFD-9FBA-19E33A0D02CB}"/>
              </a:ext>
            </a:extLst>
          </p:cNvPr>
          <p:cNvSpPr/>
          <p:nvPr/>
        </p:nvSpPr>
        <p:spPr>
          <a:xfrm>
            <a:off x="3250097" y="3306417"/>
            <a:ext cx="178903" cy="245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5F58558-74D4-4D96-9CC0-CDCF629AD686}"/>
              </a:ext>
            </a:extLst>
          </p:cNvPr>
          <p:cNvSpPr/>
          <p:nvPr/>
        </p:nvSpPr>
        <p:spPr>
          <a:xfrm>
            <a:off x="8673550" y="3306417"/>
            <a:ext cx="178903" cy="245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4970929A-8C12-48D7-9C53-4197D17C5C85}"/>
              </a:ext>
            </a:extLst>
          </p:cNvPr>
          <p:cNvSpPr/>
          <p:nvPr/>
        </p:nvSpPr>
        <p:spPr>
          <a:xfrm>
            <a:off x="8673550" y="4406210"/>
            <a:ext cx="178903" cy="2451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ate Placeholder 36">
            <a:extLst>
              <a:ext uri="{FF2B5EF4-FFF2-40B4-BE49-F238E27FC236}">
                <a16:creationId xmlns:a16="http://schemas.microsoft.com/office/drawing/2014/main" id="{52F370E8-FEEE-4AB6-92CD-5A2F458C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C890E-4439-46AC-8BBB-00D76EEBEB85}" type="datetime1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879122-0374-44E5-AABF-1FD869D09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2E147-1FCB-45A8-BB63-1F7CE7BE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01EC-629A-4B72-BCB0-9B89DC19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THÍ NGHIỆM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65E8-87A3-4829-B8DE-F8C729F4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Topo </a:t>
            </a:r>
            <a:r>
              <a:rPr lang="en-US" dirty="0" err="1"/>
              <a:t>mạng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61043-F728-40F7-88AC-872A3A44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48775-ADA4-45C8-A62A-FDCCE1FD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7E9E6-BA26-4998-B18C-45CF8911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32198-F2EE-4B16-A3C7-BE38D620E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05" y="2464907"/>
            <a:ext cx="2359404" cy="2493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ECD8F-B3BF-440E-A5C3-692581364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001" y="2464908"/>
            <a:ext cx="2359405" cy="2493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358CFC-58D9-4E7F-87AF-C3B959694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09" y="2440460"/>
            <a:ext cx="2359404" cy="2493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D8A994-BC8F-4D52-9DA1-4C90107E8B7A}"/>
              </a:ext>
            </a:extLst>
          </p:cNvPr>
          <p:cNvSpPr txBox="1"/>
          <p:nvPr/>
        </p:nvSpPr>
        <p:spPr>
          <a:xfrm>
            <a:off x="2211859" y="4958319"/>
            <a:ext cx="8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1F384-4376-43C8-9D38-208424B73FD0}"/>
              </a:ext>
            </a:extLst>
          </p:cNvPr>
          <p:cNvSpPr txBox="1"/>
          <p:nvPr/>
        </p:nvSpPr>
        <p:spPr>
          <a:xfrm>
            <a:off x="5681495" y="4958319"/>
            <a:ext cx="8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202676-6F59-4B97-8253-B9800BECA536}"/>
              </a:ext>
            </a:extLst>
          </p:cNvPr>
          <p:cNvSpPr txBox="1"/>
          <p:nvPr/>
        </p:nvSpPr>
        <p:spPr>
          <a:xfrm>
            <a:off x="9349151" y="4933872"/>
            <a:ext cx="8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 3</a:t>
            </a:r>
          </a:p>
        </p:txBody>
      </p:sp>
    </p:spTree>
    <p:extLst>
      <p:ext uri="{BB962C8B-B14F-4D97-AF65-F5344CB8AC3E}">
        <p14:creationId xmlns:p14="http://schemas.microsoft.com/office/powerpoint/2010/main" val="37233921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01EC-629A-4B72-BCB0-9B89DC19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THÍ NGHIỆM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565E8-87A3-4829-B8DE-F8C729F4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Topo </a:t>
            </a:r>
            <a:r>
              <a:rPr lang="en-US" dirty="0" err="1"/>
              <a:t>mạng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61043-F728-40F7-88AC-872A3A44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48775-ADA4-45C8-A62A-FDCCE1FD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7E9E6-BA26-4998-B18C-45CF8911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51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3F773D-AC10-4402-A9F7-D95DBDB7FE27}"/>
              </a:ext>
            </a:extLst>
          </p:cNvPr>
          <p:cNvSpPr txBox="1"/>
          <p:nvPr/>
        </p:nvSpPr>
        <p:spPr>
          <a:xfrm>
            <a:off x="2211859" y="4958319"/>
            <a:ext cx="8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32A69-2C4B-492B-B999-B49D4D627EB1}"/>
              </a:ext>
            </a:extLst>
          </p:cNvPr>
          <p:cNvSpPr txBox="1"/>
          <p:nvPr/>
        </p:nvSpPr>
        <p:spPr>
          <a:xfrm>
            <a:off x="5681495" y="4958319"/>
            <a:ext cx="8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784D8F-772A-426F-8859-41ECB3160C79}"/>
              </a:ext>
            </a:extLst>
          </p:cNvPr>
          <p:cNvSpPr txBox="1"/>
          <p:nvPr/>
        </p:nvSpPr>
        <p:spPr>
          <a:xfrm>
            <a:off x="9349151" y="4933872"/>
            <a:ext cx="8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5DA13C-DE7E-45DB-BEF7-4138DD4E6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99" y="2426783"/>
            <a:ext cx="2557859" cy="25315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5E67F-EE57-4253-945D-0A96635FC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13" y="2411341"/>
            <a:ext cx="2557860" cy="25624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C712F7-CCF9-4ADB-8522-6B12DE6BB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726" y="2417490"/>
            <a:ext cx="2557860" cy="25661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B7C1CC-5D5C-4314-9DCD-AFFA292421BC}"/>
              </a:ext>
            </a:extLst>
          </p:cNvPr>
          <p:cNvSpPr txBox="1"/>
          <p:nvPr/>
        </p:nvSpPr>
        <p:spPr>
          <a:xfrm>
            <a:off x="3704383" y="5579373"/>
            <a:ext cx="4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	    </a:t>
            </a:r>
            <a:r>
              <a:rPr lang="en-US" dirty="0" err="1"/>
              <a:t>Nguồn</a:t>
            </a:r>
            <a:r>
              <a:rPr lang="en-US" dirty="0"/>
              <a:t>		</a:t>
            </a:r>
            <a:r>
              <a:rPr lang="en-US" dirty="0" err="1"/>
              <a:t>Đích</a:t>
            </a:r>
            <a:endParaRPr lang="en-US" dirty="0"/>
          </a:p>
        </p:txBody>
      </p:sp>
      <p:sp>
        <p:nvSpPr>
          <p:cNvPr id="20" name="Diamond 19">
            <a:extLst>
              <a:ext uri="{FF2B5EF4-FFF2-40B4-BE49-F238E27FC236}">
                <a16:creationId xmlns:a16="http://schemas.microsoft.com/office/drawing/2014/main" id="{29B54ADA-1096-41EF-9746-27F70E64F63E}"/>
              </a:ext>
            </a:extLst>
          </p:cNvPr>
          <p:cNvSpPr/>
          <p:nvPr/>
        </p:nvSpPr>
        <p:spPr>
          <a:xfrm>
            <a:off x="5653474" y="5685833"/>
            <a:ext cx="130396" cy="156411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CBAA01-B5E3-4C2A-BA11-00F1B38396A6}"/>
              </a:ext>
            </a:extLst>
          </p:cNvPr>
          <p:cNvSpPr/>
          <p:nvPr/>
        </p:nvSpPr>
        <p:spPr>
          <a:xfrm>
            <a:off x="3708398" y="5709230"/>
            <a:ext cx="118542" cy="14219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2B70B47-A87D-47DE-8DAC-0EBC216C88B5}"/>
              </a:ext>
            </a:extLst>
          </p:cNvPr>
          <p:cNvSpPr/>
          <p:nvPr/>
        </p:nvSpPr>
        <p:spPr>
          <a:xfrm>
            <a:off x="7273997" y="5684772"/>
            <a:ext cx="130396" cy="149301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72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2096-8C1F-47BD-8F2A-42F7C43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E114-44F7-405F-937A-CBBA92266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32513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HYBRID: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Cao </a:t>
            </a:r>
            <a:r>
              <a:rPr lang="en-US" sz="1800" dirty="0" err="1"/>
              <a:t>nhất</a:t>
            </a:r>
            <a:r>
              <a:rPr lang="en-US" sz="1800" dirty="0"/>
              <a:t> ở </a:t>
            </a:r>
            <a:r>
              <a:rPr lang="en-US" sz="1800" dirty="0" err="1"/>
              <a:t>cả</a:t>
            </a:r>
            <a:r>
              <a:rPr lang="en-US" sz="1800" dirty="0"/>
              <a:t> 3 topo </a:t>
            </a:r>
            <a:r>
              <a:rPr lang="en-US" sz="1800" dirty="0" err="1"/>
              <a:t>mạng</a:t>
            </a:r>
            <a:endParaRPr lang="en-US" sz="1800" dirty="0"/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Gấp</a:t>
            </a:r>
            <a:r>
              <a:rPr lang="en-US" sz="1800" dirty="0"/>
              <a:t> </a:t>
            </a:r>
            <a:r>
              <a:rPr lang="en-US" sz="1800" dirty="0" err="1"/>
              <a:t>khoảng</a:t>
            </a:r>
            <a:r>
              <a:rPr lang="en-US" sz="1800" dirty="0"/>
              <a:t> 1.2 </a:t>
            </a:r>
            <a:r>
              <a:rPr lang="en-US" sz="1800" dirty="0" err="1"/>
              <a:t>lần</a:t>
            </a:r>
            <a:r>
              <a:rPr lang="en-US" sz="1800" dirty="0"/>
              <a:t> BSMH ở topo 1, 2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Gấp</a:t>
            </a:r>
            <a:r>
              <a:rPr lang="en-US" sz="1800" dirty="0"/>
              <a:t> </a:t>
            </a:r>
            <a:r>
              <a:rPr lang="en-US" sz="1800" dirty="0" err="1"/>
              <a:t>khoàng</a:t>
            </a:r>
            <a:r>
              <a:rPr lang="en-US" sz="1800" dirty="0"/>
              <a:t> 1.5 </a:t>
            </a:r>
            <a:r>
              <a:rPr lang="en-US" sz="1800" dirty="0" err="1"/>
              <a:t>lần</a:t>
            </a:r>
            <a:r>
              <a:rPr lang="en-US" sz="1800" dirty="0"/>
              <a:t> EDGR ở topo 3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F7B2F3-E105-44C9-B831-479B46AE3D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651F9-739E-41BE-9A4C-C4E309F4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E2149-B7BB-463B-9988-DDC202EF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55788-8296-4D44-AB05-C4C3857F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52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7B1C72-7585-4BA5-A936-25CDE9FEE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0688"/>
            <a:ext cx="5385827" cy="44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63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2096-8C1F-47BD-8F2A-42F7C43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1E114-44F7-405F-937A-CBBA92266D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trễ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gói</a:t>
                </a:r>
                <a:r>
                  <a:rPr lang="en-US" dirty="0"/>
                  <a:t> tin:</a:t>
                </a:r>
              </a:p>
              <a:p>
                <a:pPr lvl="1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HYBRID:</a:t>
                </a:r>
              </a:p>
              <a:p>
                <a:pPr lvl="2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dirty="0"/>
                  <a:t> </a:t>
                </a:r>
                <a:r>
                  <a:rPr lang="en-US" sz="1800" dirty="0" err="1"/>
                  <a:t>Nhanh</a:t>
                </a:r>
                <a:r>
                  <a:rPr lang="en-US" sz="1800" dirty="0"/>
                  <a:t> </a:t>
                </a:r>
                <a:r>
                  <a:rPr lang="en-US" sz="1800" dirty="0" err="1"/>
                  <a:t>nhất</a:t>
                </a:r>
                <a:r>
                  <a:rPr lang="en-US" sz="1800" dirty="0"/>
                  <a:t> ở </a:t>
                </a:r>
                <a:r>
                  <a:rPr lang="en-US" sz="1800" dirty="0" err="1"/>
                  <a:t>cả</a:t>
                </a:r>
                <a:r>
                  <a:rPr lang="en-US" sz="1800" dirty="0"/>
                  <a:t> 3 topo </a:t>
                </a:r>
                <a:r>
                  <a:rPr lang="en-US" sz="1800" dirty="0" err="1"/>
                  <a:t>mạng</a:t>
                </a:r>
                <a:endParaRPr lang="en-US" sz="1800" dirty="0"/>
              </a:p>
              <a:p>
                <a:pPr lvl="2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0.65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lần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độ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trễ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của</a:t>
                </a:r>
                <a:r>
                  <a:rPr lang="en-US" sz="1800" dirty="0"/>
                  <a:t> BSMH</a:t>
                </a:r>
              </a:p>
              <a:p>
                <a:pPr lvl="2">
                  <a:lnSpc>
                    <a:spcPct val="20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0.26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lần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độ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trễ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của</a:t>
                </a:r>
                <a:r>
                  <a:rPr lang="en-US" sz="1800" dirty="0"/>
                  <a:t> EDGR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F1E114-44F7-405F-937A-CBBA92266D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6624C3-35AB-4A39-B22C-94190C4A13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651F9-739E-41BE-9A4C-C4E309F4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E2149-B7BB-463B-9988-DDC202EF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55788-8296-4D44-AB05-C4C3857F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E8E6B-E614-4F30-AEF9-3B427764A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70" y="1825625"/>
            <a:ext cx="5413259" cy="44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052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2096-8C1F-47BD-8F2A-42F7C43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E114-44F7-405F-937A-CBBA92266D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HYBRID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99%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A0051F-F99B-4959-8D0D-8CD15F2256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651F9-739E-41BE-9A4C-C4E309F4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E2149-B7BB-463B-9988-DDC202EF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55788-8296-4D44-AB05-C4C3857F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2A729-9494-431D-8CF7-9C46C106F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85" y="1696394"/>
            <a:ext cx="5404115" cy="44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59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2096-8C1F-47BD-8F2A-42F7C43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E114-44F7-405F-937A-CBBA92266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1</a:t>
            </a:r>
          </a:p>
          <a:p>
            <a:pPr marL="0" indent="0">
              <a:buNone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HYBRID: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1800" dirty="0" err="1"/>
              <a:t>Luôn</a:t>
            </a:r>
            <a:r>
              <a:rPr lang="en-US" sz="1800" dirty="0"/>
              <a:t> </a:t>
            </a:r>
            <a:r>
              <a:rPr lang="en-US" sz="1800" dirty="0" err="1"/>
              <a:t>tiêu</a:t>
            </a:r>
            <a:r>
              <a:rPr lang="en-US" sz="1800" dirty="0"/>
              <a:t> </a:t>
            </a:r>
            <a:r>
              <a:rPr lang="en-US" sz="1800" dirty="0" err="1"/>
              <a:t>hao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l</a:t>
            </a:r>
            <a:r>
              <a:rPr lang="vi-VN" sz="1800" dirty="0"/>
              <a:t>ư</a:t>
            </a:r>
            <a:r>
              <a:rPr lang="en-US" sz="1800" dirty="0" err="1"/>
              <a:t>ợng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651F9-739E-41BE-9A4C-C4E309F4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E2149-B7BB-463B-9988-DDC202EF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55788-8296-4D44-AB05-C4C3857F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C78FDE-CE99-4799-8C59-DC9AF865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26" y="1825625"/>
            <a:ext cx="5431547" cy="44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24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D2096-8C1F-47BD-8F2A-42F7C43A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QUẢ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1E114-44F7-405F-937A-CBBA92266D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3D </a:t>
            </a:r>
            <a:r>
              <a:rPr lang="en-US" dirty="0" err="1"/>
              <a:t>năng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77B7AEA-7C0A-4702-A3B8-650B82A5B8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9" t="10345" r="7923" b="9310"/>
          <a:stretch/>
        </p:blipFill>
        <p:spPr>
          <a:xfrm>
            <a:off x="5730196" y="1997836"/>
            <a:ext cx="5760808" cy="36375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651F9-739E-41BE-9A4C-C4E309F4E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E2149-B7BB-463B-9988-DDC202EF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HEDSPI IS – SOICT, HUST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55788-8296-4D44-AB05-C4C3857F4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56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C0FE35-C46C-4CF3-AA5D-66DDE8E26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68" y="3042072"/>
            <a:ext cx="2620316" cy="25933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4E371A-E678-42D6-83B6-A47C0BEE23CC}"/>
              </a:ext>
            </a:extLst>
          </p:cNvPr>
          <p:cNvSpPr txBox="1"/>
          <p:nvPr/>
        </p:nvSpPr>
        <p:spPr>
          <a:xfrm>
            <a:off x="2631473" y="5630141"/>
            <a:ext cx="833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Topo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41C384-621E-49A4-8811-8024A44CF97E}"/>
              </a:ext>
            </a:extLst>
          </p:cNvPr>
          <p:cNvSpPr txBox="1"/>
          <p:nvPr/>
        </p:nvSpPr>
        <p:spPr>
          <a:xfrm>
            <a:off x="7105939" y="5630141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Năng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thụ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9FAA18-C407-4E54-83B0-CECE843A6227}"/>
              </a:ext>
            </a:extLst>
          </p:cNvPr>
          <p:cNvSpPr txBox="1"/>
          <p:nvPr/>
        </p:nvSpPr>
        <p:spPr>
          <a:xfrm>
            <a:off x="6172202" y="1862715"/>
            <a:ext cx="1099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HYBRID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B24BBC-045D-411B-B69A-F8940DD26E3E}"/>
              </a:ext>
            </a:extLst>
          </p:cNvPr>
          <p:cNvSpPr txBox="1"/>
          <p:nvPr/>
        </p:nvSpPr>
        <p:spPr>
          <a:xfrm>
            <a:off x="8882269" y="1862715"/>
            <a:ext cx="1099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BSMH03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E24759-B3BA-4833-8F01-4D1AFCAB3D79}"/>
              </a:ext>
            </a:extLst>
          </p:cNvPr>
          <p:cNvSpPr txBox="1"/>
          <p:nvPr/>
        </p:nvSpPr>
        <p:spPr>
          <a:xfrm>
            <a:off x="6225358" y="3803376"/>
            <a:ext cx="1099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BSMH08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076C6A-CAF1-47F4-89E4-5A91A6DEB33D}"/>
              </a:ext>
            </a:extLst>
          </p:cNvPr>
          <p:cNvSpPr txBox="1"/>
          <p:nvPr/>
        </p:nvSpPr>
        <p:spPr>
          <a:xfrm>
            <a:off x="8882269" y="3808704"/>
            <a:ext cx="10999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EDGR</a:t>
            </a:r>
          </a:p>
        </p:txBody>
      </p:sp>
    </p:spTree>
    <p:extLst>
      <p:ext uri="{BB962C8B-B14F-4D97-AF65-F5344CB8AC3E}">
        <p14:creationId xmlns:p14="http://schemas.microsoft.com/office/powerpoint/2010/main" val="1853360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51FC-E222-4ECF-8100-6DF84DD2B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947B1-7323-4A5D-AAAA-A9E6A97DC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20%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gấp</a:t>
            </a:r>
            <a:r>
              <a:rPr lang="en-US" dirty="0"/>
              <a:t> 1.5 </a:t>
            </a:r>
            <a:r>
              <a:rPr lang="en-US" dirty="0" err="1"/>
              <a:t>lần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so </a:t>
            </a:r>
            <a:r>
              <a:rPr lang="en-US" dirty="0" err="1"/>
              <a:t>sánh</a:t>
            </a: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tin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99%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EA653-4624-4CF7-B992-F87080C0B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0CD17-DFDA-44D3-9CED-EE28A2F4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6B4A5-CF68-40A3-911E-1DFE5B61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57</a:t>
            </a:fld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C64B8C1-CA01-48DD-8E39-58A4880C8CDB}"/>
              </a:ext>
            </a:extLst>
          </p:cNvPr>
          <p:cNvSpPr/>
          <p:nvPr/>
        </p:nvSpPr>
        <p:spPr>
          <a:xfrm>
            <a:off x="1181100" y="4891131"/>
            <a:ext cx="685800" cy="36512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A164D-5BBE-4E03-A097-C32A160B71C9}"/>
              </a:ext>
            </a:extLst>
          </p:cNvPr>
          <p:cNvSpPr txBox="1"/>
          <p:nvPr/>
        </p:nvSpPr>
        <p:spPr>
          <a:xfrm>
            <a:off x="5636794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3775D-FD10-4234-BA01-6CE7A029E53D}"/>
              </a:ext>
            </a:extLst>
          </p:cNvPr>
          <p:cNvSpPr txBox="1"/>
          <p:nvPr/>
        </p:nvSpPr>
        <p:spPr>
          <a:xfrm>
            <a:off x="2209800" y="4596641"/>
            <a:ext cx="9460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Áp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dụng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học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tăng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cường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vào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định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tuyến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trong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mạng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cảm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biến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không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dây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là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một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h</a:t>
            </a:r>
            <a:r>
              <a:rPr lang="vi-VN" sz="2800" b="1" dirty="0">
                <a:solidFill>
                  <a:schemeClr val="accent5">
                    <a:lumMod val="75000"/>
                  </a:schemeClr>
                </a:solidFill>
              </a:rPr>
              <a:t>ư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ớng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tiếp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cận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phù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hợp</a:t>
            </a:r>
            <a:endParaRPr 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FB25-AA2B-4476-BE61-328BC4C1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vi-VN" dirty="0"/>
              <a:t>Ư</a:t>
            </a:r>
            <a:r>
              <a:rPr lang="en-US" dirty="0"/>
              <a:t>ỚNG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CDCCF-2BB4-48E9-890D-D958D02EB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hố</a:t>
            </a:r>
            <a:endParaRPr lang="en-US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(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Q-learning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Mở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rộng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giao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thức</a:t>
            </a:r>
            <a:r>
              <a:rPr lang="en-US" dirty="0">
                <a:sym typeface="Wingdings" panose="05000000000000000000" pitchFamily="2" charset="2"/>
              </a:rPr>
              <a:t>:</a:t>
            </a:r>
            <a:endParaRPr lang="en-US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i="1" dirty="0"/>
              <a:t>Approximation Solution Methods</a:t>
            </a:r>
            <a:r>
              <a:rPr lang="en-US" i="1" baseline="30000" dirty="0"/>
              <a:t>[1]</a:t>
            </a:r>
            <a:endParaRPr lang="en-US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BD984-0570-47A4-9158-3D856CDB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C880C-06E6-4D08-A01E-3F3E324A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4705F-535E-44DD-9CCC-AB7588C8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CDCB2-1EB2-4A57-831A-621DB4245E4F}"/>
              </a:ext>
            </a:extLst>
          </p:cNvPr>
          <p:cNvSpPr txBox="1"/>
          <p:nvPr/>
        </p:nvSpPr>
        <p:spPr>
          <a:xfrm>
            <a:off x="838200" y="5869186"/>
            <a:ext cx="876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Reinforcement Learning: An introduction, Richard S. Sutton and Andrew G. </a:t>
            </a:r>
            <a:r>
              <a:rPr lang="en-US" sz="1400" dirty="0" err="1"/>
              <a:t>Barto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6029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760B-EB87-41A0-9CA0-1F9E9DC61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CÁC BÀI BÁO ĐÃ XUẤT BẢN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E44F0-DACE-4E4D-84E6-2A8A9B5B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Phi Le Nguyen, Yusheng Ji, Khanh Le, Thanh-Hung Nguyen, </a:t>
            </a:r>
            <a:r>
              <a:rPr lang="en-US" sz="2400" b="1" dirty="0"/>
              <a:t>Load balanced and constant stretch routing in the vicinity of holes in WSNs</a:t>
            </a:r>
            <a:r>
              <a:rPr lang="en-US" sz="2400" dirty="0"/>
              <a:t>, </a:t>
            </a:r>
            <a:r>
              <a:rPr lang="en-US" sz="2400" i="1" dirty="0"/>
              <a:t>2018 15th IEEE Annual Consumer Communications &amp; Networking Conference</a:t>
            </a:r>
            <a:r>
              <a:rPr lang="en-US" sz="2400" dirty="0"/>
              <a:t>, Las Vegas, USA.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US" sz="2400" dirty="0"/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Phi Le Nguyen, Yusheng Ji, Khanh Le, Thanh-Hung Nguyen, </a:t>
            </a:r>
            <a:r>
              <a:rPr lang="en-US" sz="2400" b="1" dirty="0"/>
              <a:t>Routing in the Vicinity of Multiple Holes in WSNs</a:t>
            </a:r>
            <a:r>
              <a:rPr lang="en-US" sz="2400" dirty="0"/>
              <a:t>, </a:t>
            </a:r>
            <a:r>
              <a:rPr lang="en-US" sz="2400" i="1" dirty="0"/>
              <a:t>2018 5th International Conference on Information and Communication Technologies for Disaster Management, </a:t>
            </a:r>
            <a:r>
              <a:rPr lang="en-US" sz="2400" dirty="0"/>
              <a:t>Sendai, Japan </a:t>
            </a:r>
            <a:r>
              <a:rPr lang="en-US" sz="2400" b="1" dirty="0"/>
              <a:t>(</a:t>
            </a:r>
            <a:r>
              <a:rPr lang="en-US" sz="2400" b="1" i="1" dirty="0"/>
              <a:t>Best Student Paper Award</a:t>
            </a:r>
            <a:r>
              <a:rPr lang="en-US" sz="2400" b="1" dirty="0"/>
              <a:t>).</a:t>
            </a:r>
            <a:endParaRPr lang="en-US" sz="2400" b="1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232C2-2725-47A1-94A6-C23DC113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050BE-ED99-412E-A60C-9C3DE58EB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4F665-38E2-4031-B003-0DB47197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7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81C8D-95DB-4C48-8F8E-A44AB10E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THÁCH THỨC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66D6EC5-4523-4B82-A5A2-F89B3CC05CC4}"/>
              </a:ext>
            </a:extLst>
          </p:cNvPr>
          <p:cNvSpPr/>
          <p:nvPr/>
        </p:nvSpPr>
        <p:spPr>
          <a:xfrm>
            <a:off x="838200" y="1825625"/>
            <a:ext cx="5181600" cy="43513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Tài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nguyên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giới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hạn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: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Tuổi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thọ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pin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thấp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không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đ</a:t>
            </a:r>
            <a:r>
              <a:rPr lang="vi-VN" dirty="0">
                <a:solidFill>
                  <a:schemeClr val="bg1">
                    <a:lumMod val="85000"/>
                  </a:schemeClr>
                </a:solidFill>
              </a:rPr>
              <a:t>ư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ợc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sạc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th</a:t>
            </a:r>
            <a:r>
              <a:rPr lang="vi-VN" dirty="0">
                <a:solidFill>
                  <a:schemeClr val="bg1">
                    <a:lumMod val="85000"/>
                  </a:schemeClr>
                </a:solidFill>
              </a:rPr>
              <a:t>ư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ờng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xuyên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Khả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năng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tính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toán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hạn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chế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>
                <a:srgbClr val="00B0F0"/>
              </a:buClr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>
                <a:srgbClr val="00B0F0"/>
              </a:buClr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	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Tiết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kiệm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năng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l</a:t>
            </a:r>
            <a:r>
              <a:rPr lang="vi-VN" sz="2200" b="1" dirty="0">
                <a:solidFill>
                  <a:schemeClr val="bg1">
                    <a:lumMod val="85000"/>
                  </a:schemeClr>
                </a:solidFill>
              </a:rPr>
              <a:t>ư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ợng</a:t>
            </a:r>
            <a:endParaRPr lang="en-US" sz="2200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>
                <a:srgbClr val="00B0F0"/>
              </a:buClr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200" dirty="0" err="1">
                <a:solidFill>
                  <a:schemeClr val="bg1">
                    <a:lumMod val="85000"/>
                  </a:schemeClr>
                </a:solidFill>
              </a:rPr>
              <a:t>Giảm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1">
                    <a:lumMod val="85000"/>
                  </a:schemeClr>
                </a:solidFill>
              </a:rPr>
              <a:t>thiểu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1">
                    <a:lumMod val="85000"/>
                  </a:schemeClr>
                </a:solidFill>
              </a:rPr>
              <a:t>năng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 l</a:t>
            </a:r>
            <a:r>
              <a:rPr lang="vi-VN" sz="2200" dirty="0">
                <a:solidFill>
                  <a:schemeClr val="bg1">
                    <a:lumMod val="85000"/>
                  </a:schemeClr>
                </a:solidFill>
              </a:rPr>
              <a:t>ư</a:t>
            </a:r>
            <a:r>
              <a:rPr lang="en-US" sz="2200" dirty="0" err="1">
                <a:solidFill>
                  <a:schemeClr val="bg1">
                    <a:lumMod val="85000"/>
                  </a:schemeClr>
                </a:solidFill>
              </a:rPr>
              <a:t>ợng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bg1">
                    <a:lumMod val="85000"/>
                  </a:schemeClr>
                </a:solidFill>
              </a:rPr>
              <a:t>truyền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</a:rPr>
              <a:t> tin: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Rút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ngắn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đ</a:t>
            </a:r>
            <a:r>
              <a:rPr lang="vi-VN" b="1" dirty="0">
                <a:solidFill>
                  <a:schemeClr val="bg1">
                    <a:lumMod val="85000"/>
                  </a:schemeClr>
                </a:solidFill>
              </a:rPr>
              <a:t>ư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ờng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định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tuyến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Giảm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thiểu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năng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l</a:t>
            </a:r>
            <a:r>
              <a:rPr lang="vi-VN" b="1" dirty="0">
                <a:solidFill>
                  <a:schemeClr val="bg1">
                    <a:lumMod val="85000"/>
                  </a:schemeClr>
                </a:solidFill>
              </a:rPr>
              <a:t>ư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ợng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gửi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gói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tin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điều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khiển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Giảm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thiểu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kích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th</a:t>
            </a:r>
            <a:r>
              <a:rPr lang="vi-VN" b="1" dirty="0">
                <a:solidFill>
                  <a:schemeClr val="bg1">
                    <a:lumMod val="85000"/>
                  </a:schemeClr>
                </a:solidFill>
              </a:rPr>
              <a:t>ư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ớc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header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của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các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gói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tin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497344D-F7DD-4291-BF51-24BC151A7991}"/>
              </a:ext>
            </a:extLst>
          </p:cNvPr>
          <p:cNvSpPr/>
          <p:nvPr/>
        </p:nvSpPr>
        <p:spPr>
          <a:xfrm>
            <a:off x="6172202" y="1825625"/>
            <a:ext cx="5181600" cy="43513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Tất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cả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các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nút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mạng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đều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phải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hoạt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động</a:t>
            </a:r>
            <a:endParaRPr lang="en-US" sz="2200" b="1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VD: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giám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sát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chiến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tr</a:t>
            </a:r>
            <a:r>
              <a:rPr lang="vi-VN" dirty="0">
                <a:solidFill>
                  <a:schemeClr val="bg1">
                    <a:lumMod val="85000"/>
                  </a:schemeClr>
                </a:solidFill>
              </a:rPr>
              <a:t>ư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ờng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cảnh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báo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cháy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rừng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...</a:t>
            </a:r>
          </a:p>
          <a:p>
            <a:pPr lvl="1" algn="ctr">
              <a:buClr>
                <a:srgbClr val="00B0F0"/>
              </a:buClr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>
                <a:srgbClr val="00B0F0"/>
              </a:buClr>
            </a:pP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Kéo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dài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thời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gian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sống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của</a:t>
            </a:r>
            <a:r>
              <a:rPr lang="en-US" sz="22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bg1">
                    <a:lumMod val="85000"/>
                  </a:schemeClr>
                </a:solidFill>
              </a:rPr>
              <a:t>mạng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buClr>
                <a:srgbClr val="00B0F0"/>
              </a:buClr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algn="ctr">
              <a:buClr>
                <a:srgbClr val="00B0F0"/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 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Tối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vi-VN" b="1" dirty="0">
                <a:solidFill>
                  <a:schemeClr val="bg1">
                    <a:lumMod val="85000"/>
                  </a:schemeClr>
                </a:solidFill>
              </a:rPr>
              <a:t>ư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u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hóa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độ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cân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bằng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tải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cho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</a:rPr>
              <a:t>mạng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70DB82C5-8C70-471C-81FA-2F86A3FCB413}"/>
              </a:ext>
            </a:extLst>
          </p:cNvPr>
          <p:cNvSpPr/>
          <p:nvPr/>
        </p:nvSpPr>
        <p:spPr>
          <a:xfrm>
            <a:off x="3250096" y="3878711"/>
            <a:ext cx="178903" cy="24516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B51AE210-F62C-4EFD-9FBA-19E33A0D02CB}"/>
              </a:ext>
            </a:extLst>
          </p:cNvPr>
          <p:cNvSpPr/>
          <p:nvPr/>
        </p:nvSpPr>
        <p:spPr>
          <a:xfrm>
            <a:off x="3250097" y="3306417"/>
            <a:ext cx="178903" cy="24516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D5F58558-74D4-4D96-9CC0-CDCF629AD686}"/>
              </a:ext>
            </a:extLst>
          </p:cNvPr>
          <p:cNvSpPr/>
          <p:nvPr/>
        </p:nvSpPr>
        <p:spPr>
          <a:xfrm>
            <a:off x="8673550" y="3306417"/>
            <a:ext cx="178903" cy="24516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4970929A-8C12-48D7-9C53-4197D17C5C85}"/>
              </a:ext>
            </a:extLst>
          </p:cNvPr>
          <p:cNvSpPr/>
          <p:nvPr/>
        </p:nvSpPr>
        <p:spPr>
          <a:xfrm>
            <a:off x="8673550" y="4084121"/>
            <a:ext cx="178903" cy="24516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0BDA2C-3E16-47BC-A2BB-5C5057863BA9}"/>
              </a:ext>
            </a:extLst>
          </p:cNvPr>
          <p:cNvSpPr/>
          <p:nvPr/>
        </p:nvSpPr>
        <p:spPr>
          <a:xfrm>
            <a:off x="3435628" y="2793872"/>
            <a:ext cx="5473147" cy="273228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bg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dist="50800" dir="18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300" b="1" dirty="0" err="1">
                <a:solidFill>
                  <a:schemeClr val="bg1"/>
                </a:solidFill>
              </a:rPr>
              <a:t>Tiêu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chí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thiết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kế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giao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thức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định</a:t>
            </a:r>
            <a:r>
              <a:rPr lang="en-US" sz="2300" b="1" dirty="0">
                <a:solidFill>
                  <a:schemeClr val="bg1"/>
                </a:solidFill>
              </a:rPr>
              <a:t> </a:t>
            </a:r>
            <a:r>
              <a:rPr lang="en-US" sz="2300" b="1" dirty="0" err="1">
                <a:solidFill>
                  <a:schemeClr val="bg1"/>
                </a:solidFill>
              </a:rPr>
              <a:t>tuyến</a:t>
            </a:r>
            <a:r>
              <a:rPr lang="en-US" sz="2300" b="1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Cân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bằng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tải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Tính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toán</a:t>
            </a:r>
            <a:r>
              <a:rPr lang="en-US" sz="2000" dirty="0">
                <a:solidFill>
                  <a:schemeClr val="bg1"/>
                </a:solidFill>
              </a:rPr>
              <a:t> đ</a:t>
            </a:r>
            <a:r>
              <a:rPr lang="vi-VN" sz="2000" dirty="0">
                <a:solidFill>
                  <a:schemeClr val="bg1"/>
                </a:solidFill>
              </a:rPr>
              <a:t>ơ</a:t>
            </a:r>
            <a:r>
              <a:rPr lang="en-US" sz="2000" dirty="0">
                <a:solidFill>
                  <a:schemeClr val="bg1"/>
                </a:solidFill>
              </a:rPr>
              <a:t>n </a:t>
            </a:r>
            <a:r>
              <a:rPr lang="en-US" sz="2000" dirty="0" err="1">
                <a:solidFill>
                  <a:schemeClr val="bg1"/>
                </a:solidFill>
              </a:rPr>
              <a:t>giản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Kiểm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soát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dài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đường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đi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Tối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thiểu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hóa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tổng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số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gói</a:t>
            </a:r>
            <a:r>
              <a:rPr lang="en-US" sz="2000" dirty="0">
                <a:solidFill>
                  <a:schemeClr val="bg1"/>
                </a:solidFill>
              </a:rPr>
              <a:t> tin </a:t>
            </a:r>
            <a:r>
              <a:rPr lang="en-US" sz="2000" dirty="0" err="1">
                <a:solidFill>
                  <a:schemeClr val="bg1"/>
                </a:solidFill>
              </a:rPr>
              <a:t>điều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khiển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kích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th</a:t>
            </a:r>
            <a:r>
              <a:rPr lang="vi-VN" sz="2000" dirty="0">
                <a:solidFill>
                  <a:schemeClr val="bg1"/>
                </a:solidFill>
              </a:rPr>
              <a:t>ư</a:t>
            </a:r>
            <a:r>
              <a:rPr lang="en-US" sz="2000" dirty="0" err="1">
                <a:solidFill>
                  <a:schemeClr val="bg1"/>
                </a:solidFill>
              </a:rPr>
              <a:t>ớc</a:t>
            </a:r>
            <a:r>
              <a:rPr lang="en-US" sz="2000" dirty="0">
                <a:solidFill>
                  <a:schemeClr val="bg1"/>
                </a:solidFill>
              </a:rPr>
              <a:t> header </a:t>
            </a:r>
            <a:r>
              <a:rPr lang="en-US" sz="2000" dirty="0" err="1">
                <a:solidFill>
                  <a:schemeClr val="bg1"/>
                </a:solidFill>
              </a:rPr>
              <a:t>của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gói</a:t>
            </a:r>
            <a:r>
              <a:rPr lang="en-US" sz="2000" dirty="0">
                <a:solidFill>
                  <a:schemeClr val="bg1"/>
                </a:solidFill>
              </a:rPr>
              <a:t> tin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00A09-C87A-4FED-9FD7-D3284EDD9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5DA7B-66D2-4F96-8DBF-A13EE041A2A6}" type="datetime1">
              <a:rPr lang="en-US" smtClean="0"/>
              <a:t>6/6/2019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DBD0D9B-B7BA-47D1-9FDA-1CD6F7B84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E11E-D1E0-4B33-BFDD-E0C71D60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7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A4746-C25A-43DE-ADAF-43EE3603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6F750-0514-47F9-B07A-5D5B05894F77}" type="datetime1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0BC7-3276-4A13-801C-D3ECCF298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535CD-2A76-40BC-86E5-27BCD9D3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60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672ADE-2762-479C-8FF8-64CD87BC5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02752"/>
            <a:ext cx="4114175" cy="28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540DD-C85F-492D-9F11-1C173AA9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ĐỊNH TUYẾN THAM LAM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0A89F6-DDB3-4ED1-B40E-407F88B8B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Next hop: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xóm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7D5632-A483-415D-86A2-6D155E5FC9AC}"/>
              </a:ext>
            </a:extLst>
          </p:cNvPr>
          <p:cNvSpPr/>
          <p:nvPr/>
        </p:nvSpPr>
        <p:spPr>
          <a:xfrm>
            <a:off x="2426329" y="4586647"/>
            <a:ext cx="144379" cy="144379"/>
          </a:xfrm>
          <a:prstGeom prst="ellipse">
            <a:avLst/>
          </a:prstGeom>
          <a:solidFill>
            <a:srgbClr val="3494BA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6A2AB5D-961B-46DB-8A98-C17242578845}"/>
              </a:ext>
            </a:extLst>
          </p:cNvPr>
          <p:cNvSpPr/>
          <p:nvPr/>
        </p:nvSpPr>
        <p:spPr>
          <a:xfrm>
            <a:off x="1565158" y="4245351"/>
            <a:ext cx="1764632" cy="1764632"/>
          </a:xfrm>
          <a:prstGeom prst="ellipse">
            <a:avLst/>
          </a:prstGeom>
          <a:noFill/>
          <a:ln w="15875" cap="flat" cmpd="sng" algn="ctr">
            <a:solidFill>
              <a:srgbClr val="3494BA">
                <a:shade val="50000"/>
              </a:srgbClr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701D54-8726-477D-929D-DEC4E4335195}"/>
              </a:ext>
            </a:extLst>
          </p:cNvPr>
          <p:cNvSpPr/>
          <p:nvPr/>
        </p:nvSpPr>
        <p:spPr>
          <a:xfrm>
            <a:off x="1877975" y="5270813"/>
            <a:ext cx="144379" cy="144379"/>
          </a:xfrm>
          <a:prstGeom prst="ellipse">
            <a:avLst/>
          </a:prstGeom>
          <a:solidFill>
            <a:srgbClr val="3494BA"/>
          </a:solidFill>
          <a:ln w="158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247CEC-A54B-4978-A632-A19B109A09DC}"/>
              </a:ext>
            </a:extLst>
          </p:cNvPr>
          <p:cNvCxnSpPr>
            <a:cxnSpLocks/>
            <a:stCxn id="34" idx="7"/>
            <a:endCxn id="28" idx="3"/>
          </p:cNvCxnSpPr>
          <p:nvPr/>
        </p:nvCxnSpPr>
        <p:spPr>
          <a:xfrm flipV="1">
            <a:off x="2498519" y="3289744"/>
            <a:ext cx="1265673" cy="1777624"/>
          </a:xfrm>
          <a:prstGeom prst="line">
            <a:avLst/>
          </a:prstGeom>
          <a:noFill/>
          <a:ln w="9525" cap="flat" cmpd="sng" algn="ctr">
            <a:solidFill>
              <a:srgbClr val="3494BA"/>
            </a:solidFill>
            <a:prstDash val="dash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53109F-B626-49A4-BBAB-6A3A1E552120}"/>
              </a:ext>
            </a:extLst>
          </p:cNvPr>
          <p:cNvCxnSpPr>
            <a:cxnSpLocks/>
            <a:stCxn id="34" idx="6"/>
            <a:endCxn id="30" idx="3"/>
          </p:cNvCxnSpPr>
          <p:nvPr/>
        </p:nvCxnSpPr>
        <p:spPr>
          <a:xfrm flipV="1">
            <a:off x="2519663" y="4759948"/>
            <a:ext cx="484164" cy="358466"/>
          </a:xfrm>
          <a:prstGeom prst="straightConnector1">
            <a:avLst/>
          </a:prstGeom>
          <a:noFill/>
          <a:ln w="9525" cap="flat" cmpd="sng" algn="ctr">
            <a:solidFill>
              <a:srgbClr val="3494BA"/>
            </a:solidFill>
            <a:prstDash val="solid"/>
            <a:tailEnd type="triangle"/>
          </a:ln>
          <a:effectLst/>
        </p:spPr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7296957-7EFF-4ADA-97E0-CB83C540D882}"/>
              </a:ext>
            </a:extLst>
          </p:cNvPr>
          <p:cNvSpPr/>
          <p:nvPr/>
        </p:nvSpPr>
        <p:spPr>
          <a:xfrm>
            <a:off x="1813810" y="4758082"/>
            <a:ext cx="144379" cy="144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34CADD-B603-47F2-85D8-224A97166FEE}"/>
              </a:ext>
            </a:extLst>
          </p:cNvPr>
          <p:cNvSpPr/>
          <p:nvPr/>
        </p:nvSpPr>
        <p:spPr>
          <a:xfrm>
            <a:off x="2426329" y="4586647"/>
            <a:ext cx="144379" cy="144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FE7FE5-C477-45A6-9C28-1662DE5B6A61}"/>
              </a:ext>
            </a:extLst>
          </p:cNvPr>
          <p:cNvSpPr/>
          <p:nvPr/>
        </p:nvSpPr>
        <p:spPr>
          <a:xfrm>
            <a:off x="3743048" y="3166509"/>
            <a:ext cx="144379" cy="14437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7614E0-2F44-465C-A5D7-82D8E72C52B8}"/>
              </a:ext>
            </a:extLst>
          </p:cNvPr>
          <p:cNvSpPr/>
          <p:nvPr/>
        </p:nvSpPr>
        <p:spPr>
          <a:xfrm>
            <a:off x="2447474" y="5596739"/>
            <a:ext cx="144379" cy="144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777EFB8-F50D-49DE-8099-F64862A8D5EA}"/>
              </a:ext>
            </a:extLst>
          </p:cNvPr>
          <p:cNvSpPr/>
          <p:nvPr/>
        </p:nvSpPr>
        <p:spPr>
          <a:xfrm>
            <a:off x="2982683" y="4636713"/>
            <a:ext cx="144379" cy="14437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18EEEB-7EA5-46EA-8173-4E34036E46ED}"/>
              </a:ext>
            </a:extLst>
          </p:cNvPr>
          <p:cNvSpPr txBox="1"/>
          <p:nvPr/>
        </p:nvSpPr>
        <p:spPr>
          <a:xfrm>
            <a:off x="3118631" y="446093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hop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BF524A0-7AB7-448D-9CA8-EE465C3FDE27}"/>
              </a:ext>
            </a:extLst>
          </p:cNvPr>
          <p:cNvSpPr/>
          <p:nvPr/>
        </p:nvSpPr>
        <p:spPr>
          <a:xfrm>
            <a:off x="2852537" y="5139558"/>
            <a:ext cx="144379" cy="14437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D82E53B-D7E2-4EAE-868F-D644331C24DB}"/>
              </a:ext>
            </a:extLst>
          </p:cNvPr>
          <p:cNvSpPr txBox="1"/>
          <p:nvPr/>
        </p:nvSpPr>
        <p:spPr>
          <a:xfrm>
            <a:off x="2144371" y="504355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C6EE11C-CB78-4B0C-BB7D-032635314321}"/>
              </a:ext>
            </a:extLst>
          </p:cNvPr>
          <p:cNvSpPr/>
          <p:nvPr/>
        </p:nvSpPr>
        <p:spPr>
          <a:xfrm>
            <a:off x="2375284" y="5046224"/>
            <a:ext cx="144379" cy="14437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53F639C-7FE8-475A-905E-71E5193381E0}"/>
              </a:ext>
            </a:extLst>
          </p:cNvPr>
          <p:cNvSpPr txBox="1"/>
          <p:nvPr/>
        </p:nvSpPr>
        <p:spPr>
          <a:xfrm>
            <a:off x="3881391" y="3113066"/>
            <a:ext cx="242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</a:t>
            </a:r>
          </a:p>
        </p:txBody>
      </p:sp>
      <p:sp>
        <p:nvSpPr>
          <p:cNvPr id="48" name="Content Placeholder 5">
            <a:extLst>
              <a:ext uri="{FF2B5EF4-FFF2-40B4-BE49-F238E27FC236}">
                <a16:creationId xmlns:a16="http://schemas.microsoft.com/office/drawing/2014/main" id="{570024DC-9289-47D7-822B-6CBFBB5B3BC3}"/>
              </a:ext>
            </a:extLst>
          </p:cNvPr>
          <p:cNvSpPr txBox="1">
            <a:spLocks/>
          </p:cNvSpPr>
          <p:nvPr/>
        </p:nvSpPr>
        <p:spPr>
          <a:xfrm>
            <a:off x="6644606" y="2977446"/>
            <a:ext cx="4305168" cy="37812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016" lvl="1" indent="0">
              <a:buNone/>
            </a:pPr>
            <a:r>
              <a:rPr lang="en-US" sz="2400" dirty="0" err="1">
                <a:solidFill>
                  <a:srgbClr val="FF0000"/>
                </a:solidFill>
              </a:rPr>
              <a:t>Hiện</a:t>
            </a:r>
            <a:r>
              <a:rPr lang="en-US" sz="2400" dirty="0">
                <a:solidFill>
                  <a:srgbClr val="FF0000"/>
                </a:solidFill>
              </a:rPr>
              <a:t> t</a:t>
            </a:r>
            <a:r>
              <a:rPr lang="vi-VN" sz="2400" dirty="0">
                <a:solidFill>
                  <a:srgbClr val="FF0000"/>
                </a:solidFill>
              </a:rPr>
              <a:t>ư</a:t>
            </a:r>
            <a:r>
              <a:rPr lang="en-US" sz="2400" dirty="0" err="1">
                <a:solidFill>
                  <a:srgbClr val="FF0000"/>
                </a:solidFill>
              </a:rPr>
              <a:t>ợng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cực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tiểu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địa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ph</a:t>
            </a:r>
            <a:r>
              <a:rPr lang="vi-VN" sz="2400" dirty="0">
                <a:solidFill>
                  <a:srgbClr val="FF0000"/>
                </a:solidFill>
              </a:rPr>
              <a:t>ư</a:t>
            </a:r>
            <a:r>
              <a:rPr lang="en-US" sz="2400" dirty="0" err="1">
                <a:solidFill>
                  <a:srgbClr val="FF0000"/>
                </a:solidFill>
              </a:rPr>
              <a:t>ơng</a:t>
            </a:r>
            <a:endParaRPr lang="en-GB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D59F40-E22A-4A6C-8C7F-9F6217742E76}"/>
                  </a:ext>
                </a:extLst>
              </p:cNvPr>
              <p:cNvSpPr txBox="1"/>
              <p:nvPr/>
            </p:nvSpPr>
            <p:spPr>
              <a:xfrm>
                <a:off x="5699039" y="6020358"/>
                <a:ext cx="6037384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rgbClr val="0054AF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GB" sz="2000" dirty="0" err="1"/>
                  <a:t>không</a:t>
                </a:r>
                <a:r>
                  <a:rPr lang="en-GB" sz="2000" dirty="0"/>
                  <a:t> </a:t>
                </a:r>
                <a:r>
                  <a:rPr lang="en-GB" sz="2000" dirty="0" err="1"/>
                  <a:t>có</a:t>
                </a:r>
                <a:r>
                  <a:rPr lang="en-GB" sz="2000" dirty="0"/>
                  <a:t> </a:t>
                </a:r>
                <a:r>
                  <a:rPr lang="en-GB" sz="2000" dirty="0" err="1"/>
                  <a:t>hàng</a:t>
                </a:r>
                <a:r>
                  <a:rPr lang="en-GB" sz="2000" dirty="0"/>
                  <a:t> </a:t>
                </a:r>
                <a:r>
                  <a:rPr lang="en-GB" sz="2000" dirty="0" err="1"/>
                  <a:t>xóm</a:t>
                </a:r>
                <a:r>
                  <a:rPr lang="en-GB" sz="2000" dirty="0"/>
                  <a:t> </a:t>
                </a:r>
                <a:r>
                  <a:rPr lang="en-GB" sz="2000" dirty="0" err="1"/>
                  <a:t>nào</a:t>
                </a:r>
                <a:r>
                  <a:rPr lang="en-GB" sz="2000" dirty="0"/>
                  <a:t> </a:t>
                </a:r>
                <a:r>
                  <a:rPr lang="en-GB" sz="2000" dirty="0" err="1"/>
                  <a:t>gần</a:t>
                </a:r>
                <a:r>
                  <a:rPr lang="en-GB" sz="2000" dirty="0"/>
                  <a:t> </a:t>
                </a:r>
                <a:r>
                  <a:rPr lang="en-GB" sz="2000" dirty="0" err="1"/>
                  <a:t>đích</a:t>
                </a:r>
                <a:r>
                  <a:rPr lang="en-GB" sz="2000" dirty="0"/>
                  <a:t> t </a:t>
                </a:r>
                <a:r>
                  <a:rPr lang="en-GB" sz="2000" dirty="0" err="1"/>
                  <a:t>hơn</a:t>
                </a:r>
                <a:r>
                  <a:rPr lang="en-GB" sz="2000" dirty="0"/>
                  <a:t> </a:t>
                </a:r>
                <a:r>
                  <a:rPr lang="en-GB" sz="2000" dirty="0" err="1"/>
                  <a:t>chính</a:t>
                </a:r>
                <a:r>
                  <a:rPr lang="en-GB" sz="2000" dirty="0"/>
                  <a:t> </a:t>
                </a:r>
                <a:r>
                  <a:rPr lang="en-GB" sz="2000" dirty="0" err="1"/>
                  <a:t>nó</a:t>
                </a:r>
                <a:endParaRPr lang="en-GB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9D59F40-E22A-4A6C-8C7F-9F6217742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039" y="6020358"/>
                <a:ext cx="6037384" cy="424796"/>
              </a:xfrm>
              <a:prstGeom prst="rect">
                <a:avLst/>
              </a:prstGeom>
              <a:blipFill>
                <a:blip r:embed="rId3"/>
                <a:stretch>
                  <a:fillRect t="-8696" b="-20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F967FC8-BFB3-4C75-AFE1-2CB288E3F9C3}"/>
              </a:ext>
            </a:extLst>
          </p:cNvPr>
          <p:cNvCxnSpPr>
            <a:cxnSpLocks/>
          </p:cNvCxnSpPr>
          <p:nvPr/>
        </p:nvCxnSpPr>
        <p:spPr>
          <a:xfrm flipV="1">
            <a:off x="8676259" y="3597101"/>
            <a:ext cx="197332" cy="2194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C6EE1F3F-8FF0-4348-9BFD-F532160361D4}"/>
              </a:ext>
            </a:extLst>
          </p:cNvPr>
          <p:cNvSpPr/>
          <p:nvPr/>
        </p:nvSpPr>
        <p:spPr>
          <a:xfrm>
            <a:off x="7775310" y="4689803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9700B0-DE7F-4E08-8B56-61DC34016B89}"/>
              </a:ext>
            </a:extLst>
          </p:cNvPr>
          <p:cNvSpPr/>
          <p:nvPr/>
        </p:nvSpPr>
        <p:spPr>
          <a:xfrm>
            <a:off x="8175507" y="412071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2E743C1-0A19-425E-8156-74E25926EA3D}"/>
              </a:ext>
            </a:extLst>
          </p:cNvPr>
          <p:cNvSpPr/>
          <p:nvPr/>
        </p:nvSpPr>
        <p:spPr>
          <a:xfrm>
            <a:off x="8390311" y="3959339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68A3904-1BD4-49AA-BFAE-5810BD4A2A4E}"/>
              </a:ext>
            </a:extLst>
          </p:cNvPr>
          <p:cNvSpPr/>
          <p:nvPr/>
        </p:nvSpPr>
        <p:spPr>
          <a:xfrm>
            <a:off x="7671257" y="4408131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E0FDC32-C120-482C-BFCE-476E00CFDCBA}"/>
              </a:ext>
            </a:extLst>
          </p:cNvPr>
          <p:cNvSpPr/>
          <p:nvPr/>
        </p:nvSpPr>
        <p:spPr>
          <a:xfrm>
            <a:off x="8650380" y="3941267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0D746D6-BFA0-4B3B-983D-A58E4354A452}"/>
              </a:ext>
            </a:extLst>
          </p:cNvPr>
          <p:cNvSpPr/>
          <p:nvPr/>
        </p:nvSpPr>
        <p:spPr>
          <a:xfrm>
            <a:off x="8195852" y="5277529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8D184F3-3C90-49C8-84B0-372E509DD0BC}"/>
              </a:ext>
            </a:extLst>
          </p:cNvPr>
          <p:cNvSpPr/>
          <p:nvPr/>
        </p:nvSpPr>
        <p:spPr>
          <a:xfrm>
            <a:off x="7851045" y="4918172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CCA58AD-0A68-41A0-98B1-8CA7410594F4}"/>
              </a:ext>
            </a:extLst>
          </p:cNvPr>
          <p:cNvSpPr/>
          <p:nvPr/>
        </p:nvSpPr>
        <p:spPr>
          <a:xfrm>
            <a:off x="7938702" y="4220701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0696D18-50CE-49F3-BE5B-8330E5A33AA6}"/>
              </a:ext>
            </a:extLst>
          </p:cNvPr>
          <p:cNvSpPr/>
          <p:nvPr/>
        </p:nvSpPr>
        <p:spPr>
          <a:xfrm>
            <a:off x="7953498" y="5182632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8973AB1-21AF-43A7-9B18-3327EC7E2A8D}"/>
              </a:ext>
            </a:extLst>
          </p:cNvPr>
          <p:cNvSpPr/>
          <p:nvPr/>
        </p:nvSpPr>
        <p:spPr>
          <a:xfrm>
            <a:off x="9628597" y="5023229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5097781-D303-4754-98BD-5EEB8C69C4AB}"/>
              </a:ext>
            </a:extLst>
          </p:cNvPr>
          <p:cNvSpPr/>
          <p:nvPr/>
        </p:nvSpPr>
        <p:spPr>
          <a:xfrm>
            <a:off x="9719617" y="4102259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A627A26-F6B8-4281-94B0-962ED695CE41}"/>
              </a:ext>
            </a:extLst>
          </p:cNvPr>
          <p:cNvSpPr/>
          <p:nvPr/>
        </p:nvSpPr>
        <p:spPr>
          <a:xfrm>
            <a:off x="9641617" y="4693796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4D2E6BF-0749-4AC2-A753-743F9A77F42E}"/>
              </a:ext>
            </a:extLst>
          </p:cNvPr>
          <p:cNvSpPr/>
          <p:nvPr/>
        </p:nvSpPr>
        <p:spPr>
          <a:xfrm>
            <a:off x="9273615" y="3879086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958FDCD-D29E-48DA-8C39-4A37074822FD}"/>
              </a:ext>
            </a:extLst>
          </p:cNvPr>
          <p:cNvSpPr/>
          <p:nvPr/>
        </p:nvSpPr>
        <p:spPr>
          <a:xfrm>
            <a:off x="9773619" y="4380537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6D9199E-9340-4DBE-B817-CDFBEE261D62}"/>
              </a:ext>
            </a:extLst>
          </p:cNvPr>
          <p:cNvSpPr/>
          <p:nvPr/>
        </p:nvSpPr>
        <p:spPr>
          <a:xfrm>
            <a:off x="8953854" y="391864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6B20749-FA2E-4F6D-9DEA-78580D1A2564}"/>
              </a:ext>
            </a:extLst>
          </p:cNvPr>
          <p:cNvSpPr/>
          <p:nvPr/>
        </p:nvSpPr>
        <p:spPr>
          <a:xfrm>
            <a:off x="9534370" y="3955191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A611675-8588-4255-B064-ADBD32D62427}"/>
              </a:ext>
            </a:extLst>
          </p:cNvPr>
          <p:cNvSpPr/>
          <p:nvPr/>
        </p:nvSpPr>
        <p:spPr>
          <a:xfrm>
            <a:off x="7413233" y="4548654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334B087-6AFC-4E33-A663-B0F86686E64B}"/>
              </a:ext>
            </a:extLst>
          </p:cNvPr>
          <p:cNvSpPr/>
          <p:nvPr/>
        </p:nvSpPr>
        <p:spPr>
          <a:xfrm>
            <a:off x="7365434" y="404093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9635681-0BDF-4A1C-85B0-0E1D9DEC369E}"/>
              </a:ext>
            </a:extLst>
          </p:cNvPr>
          <p:cNvSpPr/>
          <p:nvPr/>
        </p:nvSpPr>
        <p:spPr>
          <a:xfrm>
            <a:off x="7304078" y="4217089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891AC1C-07C6-4585-8D6C-FDCA15D7BF17}"/>
              </a:ext>
            </a:extLst>
          </p:cNvPr>
          <p:cNvSpPr/>
          <p:nvPr/>
        </p:nvSpPr>
        <p:spPr>
          <a:xfrm>
            <a:off x="7517834" y="419333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0205DA6-A087-45DF-963C-FC78B5D54E26}"/>
              </a:ext>
            </a:extLst>
          </p:cNvPr>
          <p:cNvSpPr/>
          <p:nvPr/>
        </p:nvSpPr>
        <p:spPr>
          <a:xfrm>
            <a:off x="9061554" y="5058184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29D5AE9-6D48-4A0E-A196-0311912D34EC}"/>
              </a:ext>
            </a:extLst>
          </p:cNvPr>
          <p:cNvSpPr/>
          <p:nvPr/>
        </p:nvSpPr>
        <p:spPr>
          <a:xfrm>
            <a:off x="7373507" y="4387676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3D70E9C-5AFF-4EDB-94B7-85000261D82A}"/>
              </a:ext>
            </a:extLst>
          </p:cNvPr>
          <p:cNvSpPr/>
          <p:nvPr/>
        </p:nvSpPr>
        <p:spPr>
          <a:xfrm>
            <a:off x="7206670" y="4660421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481B007-461A-49E6-A363-EF81E4C18B12}"/>
              </a:ext>
            </a:extLst>
          </p:cNvPr>
          <p:cNvSpPr/>
          <p:nvPr/>
        </p:nvSpPr>
        <p:spPr>
          <a:xfrm>
            <a:off x="9393150" y="5227155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2C72E18-E851-4A61-A699-EBEEB42936B2}"/>
              </a:ext>
            </a:extLst>
          </p:cNvPr>
          <p:cNvSpPr/>
          <p:nvPr/>
        </p:nvSpPr>
        <p:spPr>
          <a:xfrm>
            <a:off x="7493230" y="477145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B197358-3E83-4AA7-8AB2-825E01302F5D}"/>
              </a:ext>
            </a:extLst>
          </p:cNvPr>
          <p:cNvSpPr/>
          <p:nvPr/>
        </p:nvSpPr>
        <p:spPr>
          <a:xfrm>
            <a:off x="8579186" y="4918902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435CC11-0E8C-41DF-8817-844B4FF2C684}"/>
              </a:ext>
            </a:extLst>
          </p:cNvPr>
          <p:cNvSpPr/>
          <p:nvPr/>
        </p:nvSpPr>
        <p:spPr>
          <a:xfrm>
            <a:off x="7639205" y="4924606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945D428-84CB-45F9-AA2C-115E65D5323A}"/>
              </a:ext>
            </a:extLst>
          </p:cNvPr>
          <p:cNvSpPr/>
          <p:nvPr/>
        </p:nvSpPr>
        <p:spPr>
          <a:xfrm>
            <a:off x="8395824" y="5104969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BBDDB28-8044-4CEF-9EEB-95D3ECB65892}"/>
              </a:ext>
            </a:extLst>
          </p:cNvPr>
          <p:cNvSpPr/>
          <p:nvPr/>
        </p:nvSpPr>
        <p:spPr>
          <a:xfrm>
            <a:off x="7604375" y="3897496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DBF6C17-F12A-4CE6-A85D-D0D91FE13099}"/>
              </a:ext>
            </a:extLst>
          </p:cNvPr>
          <p:cNvSpPr/>
          <p:nvPr/>
        </p:nvSpPr>
        <p:spPr>
          <a:xfrm>
            <a:off x="7392497" y="4951270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F1A925A-8009-49D7-AC29-0B5DC4837CAE}"/>
              </a:ext>
            </a:extLst>
          </p:cNvPr>
          <p:cNvSpPr/>
          <p:nvPr/>
        </p:nvSpPr>
        <p:spPr>
          <a:xfrm>
            <a:off x="7800115" y="399842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6EF2434-FE8E-4C91-B2C4-217C6EE2B7AF}"/>
              </a:ext>
            </a:extLst>
          </p:cNvPr>
          <p:cNvSpPr/>
          <p:nvPr/>
        </p:nvSpPr>
        <p:spPr>
          <a:xfrm>
            <a:off x="8129018" y="3857000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30D7852-3F3C-4DA2-8D87-DF439BBCB884}"/>
              </a:ext>
            </a:extLst>
          </p:cNvPr>
          <p:cNvSpPr/>
          <p:nvPr/>
        </p:nvSpPr>
        <p:spPr>
          <a:xfrm>
            <a:off x="8935187" y="3701760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3CA708B-EA48-43C9-8042-AAE4D9917169}"/>
              </a:ext>
            </a:extLst>
          </p:cNvPr>
          <p:cNvSpPr/>
          <p:nvPr/>
        </p:nvSpPr>
        <p:spPr>
          <a:xfrm>
            <a:off x="7678416" y="5163993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13E618E-4238-4C98-B93D-AD085CE032E5}"/>
              </a:ext>
            </a:extLst>
          </p:cNvPr>
          <p:cNvSpPr/>
          <p:nvPr/>
        </p:nvSpPr>
        <p:spPr>
          <a:xfrm>
            <a:off x="7715251" y="418026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8DCBDCA-492C-40A2-AD7C-A13265C0CEF5}"/>
              </a:ext>
            </a:extLst>
          </p:cNvPr>
          <p:cNvSpPr/>
          <p:nvPr/>
        </p:nvSpPr>
        <p:spPr>
          <a:xfrm>
            <a:off x="8475192" y="3751481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847B1B7-22D5-4B4B-835D-4C374D4BEFF9}"/>
              </a:ext>
            </a:extLst>
          </p:cNvPr>
          <p:cNvSpPr/>
          <p:nvPr/>
        </p:nvSpPr>
        <p:spPr>
          <a:xfrm>
            <a:off x="9478863" y="370192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8F47A8B-6B10-4AAA-BC69-EAEC5FA61C4F}"/>
              </a:ext>
            </a:extLst>
          </p:cNvPr>
          <p:cNvSpPr/>
          <p:nvPr/>
        </p:nvSpPr>
        <p:spPr>
          <a:xfrm>
            <a:off x="8024019" y="4013325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12E11D9-07E3-40B3-9773-BE652CA6F5C5}"/>
              </a:ext>
            </a:extLst>
          </p:cNvPr>
          <p:cNvSpPr/>
          <p:nvPr/>
        </p:nvSpPr>
        <p:spPr>
          <a:xfrm>
            <a:off x="9188893" y="3635557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35D8CD2-B2BC-400C-9393-A84FA56E1B50}"/>
              </a:ext>
            </a:extLst>
          </p:cNvPr>
          <p:cNvSpPr/>
          <p:nvPr/>
        </p:nvSpPr>
        <p:spPr>
          <a:xfrm>
            <a:off x="7920291" y="372974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BE05D6F-CD41-461B-885B-3A15553F8316}"/>
              </a:ext>
            </a:extLst>
          </p:cNvPr>
          <p:cNvSpPr/>
          <p:nvPr/>
        </p:nvSpPr>
        <p:spPr>
          <a:xfrm>
            <a:off x="10046185" y="4280506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9FD625-A1EF-4FF8-BE54-AB7439487DC1}"/>
              </a:ext>
            </a:extLst>
          </p:cNvPr>
          <p:cNvSpPr/>
          <p:nvPr/>
        </p:nvSpPr>
        <p:spPr>
          <a:xfrm>
            <a:off x="7818208" y="5391444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BEE8104-DE76-4422-AC44-E1806AED3114}"/>
              </a:ext>
            </a:extLst>
          </p:cNvPr>
          <p:cNvSpPr/>
          <p:nvPr/>
        </p:nvSpPr>
        <p:spPr>
          <a:xfrm>
            <a:off x="7479644" y="5151672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9A05A7F-BB70-4305-B636-44B1122DC57F}"/>
              </a:ext>
            </a:extLst>
          </p:cNvPr>
          <p:cNvSpPr/>
          <p:nvPr/>
        </p:nvSpPr>
        <p:spPr>
          <a:xfrm>
            <a:off x="8064431" y="5460911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E47D77F-650B-4BAE-86B2-6E29D0463219}"/>
              </a:ext>
            </a:extLst>
          </p:cNvPr>
          <p:cNvSpPr/>
          <p:nvPr/>
        </p:nvSpPr>
        <p:spPr>
          <a:xfrm>
            <a:off x="9715472" y="3817717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89FE5DD-3A2C-4C96-BC51-5C378B8C0006}"/>
              </a:ext>
            </a:extLst>
          </p:cNvPr>
          <p:cNvSpPr/>
          <p:nvPr/>
        </p:nvSpPr>
        <p:spPr>
          <a:xfrm>
            <a:off x="9159927" y="5386991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F7F3323-9110-46DB-9003-E4AF8652CACB}"/>
              </a:ext>
            </a:extLst>
          </p:cNvPr>
          <p:cNvSpPr/>
          <p:nvPr/>
        </p:nvSpPr>
        <p:spPr>
          <a:xfrm>
            <a:off x="8248109" y="3624076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982BA6E-09A9-4378-9E1D-82969F335018}"/>
              </a:ext>
            </a:extLst>
          </p:cNvPr>
          <p:cNvSpPr/>
          <p:nvPr/>
        </p:nvSpPr>
        <p:spPr>
          <a:xfrm>
            <a:off x="9976228" y="4004287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28A31DD-9D71-408B-88C1-149C7B325F5E}"/>
              </a:ext>
            </a:extLst>
          </p:cNvPr>
          <p:cNvSpPr/>
          <p:nvPr/>
        </p:nvSpPr>
        <p:spPr>
          <a:xfrm>
            <a:off x="9597973" y="3487236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12A2595-E685-44B4-BB47-CD6315A60819}"/>
              </a:ext>
            </a:extLst>
          </p:cNvPr>
          <p:cNvSpPr/>
          <p:nvPr/>
        </p:nvSpPr>
        <p:spPr>
          <a:xfrm>
            <a:off x="9482669" y="5519935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9D82A9C-EA25-4079-A892-B6B7D54B4353}"/>
              </a:ext>
            </a:extLst>
          </p:cNvPr>
          <p:cNvSpPr/>
          <p:nvPr/>
        </p:nvSpPr>
        <p:spPr>
          <a:xfrm>
            <a:off x="9740432" y="5315596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B39DBF77-7F94-42C0-9CB0-C7239665D701}"/>
              </a:ext>
            </a:extLst>
          </p:cNvPr>
          <p:cNvSpPr/>
          <p:nvPr/>
        </p:nvSpPr>
        <p:spPr>
          <a:xfrm>
            <a:off x="8413823" y="5371626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382C2B3-8E4C-4C85-861D-12F6AFDD612C}"/>
              </a:ext>
            </a:extLst>
          </p:cNvPr>
          <p:cNvSpPr/>
          <p:nvPr/>
        </p:nvSpPr>
        <p:spPr>
          <a:xfrm>
            <a:off x="9018594" y="3407623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163B043-6DC1-48E7-87F7-A99A5BFF4A1D}"/>
              </a:ext>
            </a:extLst>
          </p:cNvPr>
          <p:cNvSpPr/>
          <p:nvPr/>
        </p:nvSpPr>
        <p:spPr>
          <a:xfrm>
            <a:off x="9957146" y="368806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391E360-C6CC-4CAD-ACF2-1DEDE30F1D11}"/>
              </a:ext>
            </a:extLst>
          </p:cNvPr>
          <p:cNvSpPr/>
          <p:nvPr/>
        </p:nvSpPr>
        <p:spPr>
          <a:xfrm>
            <a:off x="8626036" y="5202606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C5E07F6-7157-4E3B-A092-E35E57E0E2A7}"/>
              </a:ext>
            </a:extLst>
          </p:cNvPr>
          <p:cNvSpPr/>
          <p:nvPr/>
        </p:nvSpPr>
        <p:spPr>
          <a:xfrm>
            <a:off x="10224836" y="4020234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B43A794-B8B1-4AF2-AE1E-E2FC6AFBD3DC}"/>
              </a:ext>
            </a:extLst>
          </p:cNvPr>
          <p:cNvSpPr/>
          <p:nvPr/>
        </p:nvSpPr>
        <p:spPr>
          <a:xfrm>
            <a:off x="10359207" y="4243905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D080325-7095-41DF-8E39-B0E8D3CC3B5E}"/>
              </a:ext>
            </a:extLst>
          </p:cNvPr>
          <p:cNvCxnSpPr>
            <a:cxnSpLocks/>
          </p:cNvCxnSpPr>
          <p:nvPr/>
        </p:nvCxnSpPr>
        <p:spPr>
          <a:xfrm flipV="1">
            <a:off x="7040135" y="4600639"/>
            <a:ext cx="1425844" cy="75941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19BE92F8-577A-446E-AEEA-2BAF53C2D797}"/>
              </a:ext>
            </a:extLst>
          </p:cNvPr>
          <p:cNvSpPr txBox="1"/>
          <p:nvPr/>
        </p:nvSpPr>
        <p:spPr>
          <a:xfrm>
            <a:off x="6614738" y="517424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Hố</a:t>
            </a:r>
            <a:endParaRPr lang="en-US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DD0E71B8-66C1-4573-9535-13F5E2B66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204" y="3451620"/>
            <a:ext cx="2248447" cy="2730670"/>
          </a:xfrm>
          <a:prstGeom prst="rect">
            <a:avLst/>
          </a:prstGeom>
        </p:spPr>
      </p:pic>
      <p:sp>
        <p:nvSpPr>
          <p:cNvPr id="113" name="Date Placeholder 112">
            <a:extLst>
              <a:ext uri="{FF2B5EF4-FFF2-40B4-BE49-F238E27FC236}">
                <a16:creationId xmlns:a16="http://schemas.microsoft.com/office/drawing/2014/main" id="{258DC70F-0837-4C36-B2E5-2FAFCBE3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1E5D7-52EB-40DC-9003-3DE1787296A8}" type="datetime1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59AC7-7B92-4FBB-94E4-0CFFFB995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43CEF-511E-46DE-9D2A-6EFEB9BB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7</a:t>
            </a:fld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5FA408DC-4FB3-43DF-875E-CB747D939263}"/>
              </a:ext>
            </a:extLst>
          </p:cNvPr>
          <p:cNvSpPr/>
          <p:nvPr/>
        </p:nvSpPr>
        <p:spPr>
          <a:xfrm>
            <a:off x="9902005" y="4621595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7189DEE-76E7-419D-B7AC-22BE8770BA23}"/>
              </a:ext>
            </a:extLst>
          </p:cNvPr>
          <p:cNvSpPr/>
          <p:nvPr/>
        </p:nvSpPr>
        <p:spPr>
          <a:xfrm>
            <a:off x="9935137" y="4946275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C150051B-CBFF-469A-B6E1-C08852A3A811}"/>
              </a:ext>
            </a:extLst>
          </p:cNvPr>
          <p:cNvSpPr/>
          <p:nvPr/>
        </p:nvSpPr>
        <p:spPr>
          <a:xfrm>
            <a:off x="10180302" y="450232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FCDADAD-0207-4221-85FF-7B36DE281378}"/>
              </a:ext>
            </a:extLst>
          </p:cNvPr>
          <p:cNvSpPr/>
          <p:nvPr/>
        </p:nvSpPr>
        <p:spPr>
          <a:xfrm>
            <a:off x="10173678" y="4787248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CAD883E-EA96-426A-89FA-30F44898EFC5}"/>
              </a:ext>
            </a:extLst>
          </p:cNvPr>
          <p:cNvSpPr/>
          <p:nvPr/>
        </p:nvSpPr>
        <p:spPr>
          <a:xfrm>
            <a:off x="10034530" y="5204689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A493296-529B-4226-9B9E-60B9B87CB936}"/>
              </a:ext>
            </a:extLst>
          </p:cNvPr>
          <p:cNvSpPr/>
          <p:nvPr/>
        </p:nvSpPr>
        <p:spPr>
          <a:xfrm>
            <a:off x="10200182" y="5012531"/>
            <a:ext cx="138545" cy="13854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2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BC4A-9001-4BA5-9A1F-B21E1D00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ĐỊNH TUYẾN MEN BIÊN HỐ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0212A-4927-40F3-AF97-F4E24A996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BOUNDHOLE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đi</a:t>
            </a:r>
            <a:r>
              <a:rPr lang="en-US" dirty="0"/>
              <a:t> men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hố</a:t>
            </a:r>
            <a:endParaRPr lang="en-US" dirty="0"/>
          </a:p>
          <a:p>
            <a:pPr marL="0" indent="0">
              <a:buNone/>
            </a:pPr>
            <a:r>
              <a:rPr lang="en-US" sz="1600" dirty="0"/>
              <a:t>[Qing Fang, Infocom 2004]</a:t>
            </a:r>
          </a:p>
        </p:txBody>
      </p:sp>
      <p:sp>
        <p:nvSpPr>
          <p:cNvPr id="367" name="Content Placeholder 366">
            <a:extLst>
              <a:ext uri="{FF2B5EF4-FFF2-40B4-BE49-F238E27FC236}">
                <a16:creationId xmlns:a16="http://schemas.microsoft.com/office/drawing/2014/main" id="{7F812EE1-5367-42E2-A97D-A4B2BEA1C4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GPSR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planar graph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hố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i="1" dirty="0"/>
              <a:t>Right hand rule</a:t>
            </a:r>
          </a:p>
          <a:p>
            <a:pPr marL="0" indent="0">
              <a:buNone/>
            </a:pPr>
            <a:r>
              <a:rPr lang="en-US" sz="1600" dirty="0"/>
              <a:t>[</a:t>
            </a:r>
            <a:r>
              <a:rPr lang="en-US" sz="1600" dirty="0" err="1"/>
              <a:t>B.Karp</a:t>
            </a:r>
            <a:r>
              <a:rPr lang="en-US" sz="1600" dirty="0"/>
              <a:t>, Infocom 2000]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602CB4-225A-40FF-A3A4-8645DE2A3AB9}"/>
              </a:ext>
            </a:extLst>
          </p:cNvPr>
          <p:cNvSpPr/>
          <p:nvPr/>
        </p:nvSpPr>
        <p:spPr>
          <a:xfrm>
            <a:off x="2011679" y="46194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99213D-6313-44C0-B2F4-73992E37DFE8}"/>
              </a:ext>
            </a:extLst>
          </p:cNvPr>
          <p:cNvSpPr/>
          <p:nvPr/>
        </p:nvSpPr>
        <p:spPr>
          <a:xfrm>
            <a:off x="2122301" y="450805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08B542-1C19-46B5-A7EE-C2D8EBE67DAA}"/>
              </a:ext>
            </a:extLst>
          </p:cNvPr>
          <p:cNvSpPr/>
          <p:nvPr/>
        </p:nvSpPr>
        <p:spPr>
          <a:xfrm>
            <a:off x="2267360" y="45023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025431-FC57-43C0-A5EC-902A8F988543}"/>
              </a:ext>
            </a:extLst>
          </p:cNvPr>
          <p:cNvSpPr/>
          <p:nvPr/>
        </p:nvSpPr>
        <p:spPr>
          <a:xfrm>
            <a:off x="1873924" y="468084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6BD6776-AC40-49FC-9640-84E3AC953045}"/>
              </a:ext>
            </a:extLst>
          </p:cNvPr>
          <p:cNvSpPr/>
          <p:nvPr/>
        </p:nvSpPr>
        <p:spPr>
          <a:xfrm>
            <a:off x="1843660" y="48252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AE77E8-0FE9-4B1C-8A5D-2307FA2FBD8A}"/>
              </a:ext>
            </a:extLst>
          </p:cNvPr>
          <p:cNvSpPr/>
          <p:nvPr/>
        </p:nvSpPr>
        <p:spPr>
          <a:xfrm>
            <a:off x="1891665" y="498323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4D276C-E2EA-4A63-A311-B5FC49B0F622}"/>
              </a:ext>
            </a:extLst>
          </p:cNvPr>
          <p:cNvSpPr/>
          <p:nvPr/>
        </p:nvSpPr>
        <p:spPr>
          <a:xfrm>
            <a:off x="2017941" y="509691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855076C-F93C-4BF2-9BF6-BA9688A8CCED}"/>
              </a:ext>
            </a:extLst>
          </p:cNvPr>
          <p:cNvSpPr/>
          <p:nvPr/>
        </p:nvSpPr>
        <p:spPr>
          <a:xfrm>
            <a:off x="2169262" y="516284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2873608-4905-4A11-A4E2-2D14B6DEB9AE}"/>
              </a:ext>
            </a:extLst>
          </p:cNvPr>
          <p:cNvSpPr/>
          <p:nvPr/>
        </p:nvSpPr>
        <p:spPr>
          <a:xfrm>
            <a:off x="2438512" y="427615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C85692-DE79-4C2E-8499-ED0E4BD2B477}"/>
              </a:ext>
            </a:extLst>
          </p:cNvPr>
          <p:cNvSpPr/>
          <p:nvPr/>
        </p:nvSpPr>
        <p:spPr>
          <a:xfrm>
            <a:off x="2185960" y="43420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BD47D0-E58A-4F5E-B8CA-BA017A1A4342}"/>
              </a:ext>
            </a:extLst>
          </p:cNvPr>
          <p:cNvSpPr/>
          <p:nvPr/>
        </p:nvSpPr>
        <p:spPr>
          <a:xfrm>
            <a:off x="2340414" y="437732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9A5A6C-CEE2-45EC-9FC5-BD9BB8079F1F}"/>
              </a:ext>
            </a:extLst>
          </p:cNvPr>
          <p:cNvSpPr/>
          <p:nvPr/>
        </p:nvSpPr>
        <p:spPr>
          <a:xfrm>
            <a:off x="2319542" y="51730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DE0F6F-A8E7-40D4-B7D0-72AEF375952C}"/>
              </a:ext>
            </a:extLst>
          </p:cNvPr>
          <p:cNvSpPr/>
          <p:nvPr/>
        </p:nvSpPr>
        <p:spPr>
          <a:xfrm>
            <a:off x="2630534" y="42704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A7BA3B-688B-4DB8-B266-3EA85B0DCC8A}"/>
              </a:ext>
            </a:extLst>
          </p:cNvPr>
          <p:cNvSpPr/>
          <p:nvPr/>
        </p:nvSpPr>
        <p:spPr>
          <a:xfrm>
            <a:off x="2823600" y="43000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79D3E8-B7C6-4D82-8B9E-D322B67BE3AF}"/>
              </a:ext>
            </a:extLst>
          </p:cNvPr>
          <p:cNvSpPr/>
          <p:nvPr/>
        </p:nvSpPr>
        <p:spPr>
          <a:xfrm>
            <a:off x="2505303" y="410336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F4939EC-CF0C-4490-97C7-46C005EC58E9}"/>
              </a:ext>
            </a:extLst>
          </p:cNvPr>
          <p:cNvSpPr/>
          <p:nvPr/>
        </p:nvSpPr>
        <p:spPr>
          <a:xfrm>
            <a:off x="2728633" y="411472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EA240-23A2-492D-9337-BE65516C8480}"/>
              </a:ext>
            </a:extLst>
          </p:cNvPr>
          <p:cNvSpPr/>
          <p:nvPr/>
        </p:nvSpPr>
        <p:spPr>
          <a:xfrm>
            <a:off x="2732707" y="495780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F5C033A-D126-4365-AB7C-719F62B9B690}"/>
              </a:ext>
            </a:extLst>
          </p:cNvPr>
          <p:cNvSpPr/>
          <p:nvPr/>
        </p:nvSpPr>
        <p:spPr>
          <a:xfrm>
            <a:off x="3087631" y="42670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613D1A8-0A67-4511-8AEA-62ADDC239CD4}"/>
              </a:ext>
            </a:extLst>
          </p:cNvPr>
          <p:cNvSpPr/>
          <p:nvPr/>
        </p:nvSpPr>
        <p:spPr>
          <a:xfrm>
            <a:off x="2634708" y="502870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13F3BE1-690C-4388-A92C-BD4F104F77E0}"/>
              </a:ext>
            </a:extLst>
          </p:cNvPr>
          <p:cNvSpPr/>
          <p:nvPr/>
        </p:nvSpPr>
        <p:spPr>
          <a:xfrm>
            <a:off x="1972022" y="44637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068FC78-F7A1-4BCC-B16A-D8AEDA7647CE}"/>
              </a:ext>
            </a:extLst>
          </p:cNvPr>
          <p:cNvSpPr/>
          <p:nvPr/>
        </p:nvSpPr>
        <p:spPr>
          <a:xfrm>
            <a:off x="2060728" y="43420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3FB14F4-599D-4AF7-9F03-4CE0B40F20A4}"/>
              </a:ext>
            </a:extLst>
          </p:cNvPr>
          <p:cNvSpPr/>
          <p:nvPr/>
        </p:nvSpPr>
        <p:spPr>
          <a:xfrm>
            <a:off x="2950919" y="42272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2A0808-7EE7-46A4-8127-FBEEAC139124}"/>
              </a:ext>
            </a:extLst>
          </p:cNvPr>
          <p:cNvSpPr/>
          <p:nvPr/>
        </p:nvSpPr>
        <p:spPr>
          <a:xfrm>
            <a:off x="2447904" y="514920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55FF00-1E85-46FF-9486-5D699A018DFA}"/>
              </a:ext>
            </a:extLst>
          </p:cNvPr>
          <p:cNvSpPr/>
          <p:nvPr/>
        </p:nvSpPr>
        <p:spPr>
          <a:xfrm>
            <a:off x="2736981" y="510259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855497-50E8-40CC-8DEA-DF777415F674}"/>
              </a:ext>
            </a:extLst>
          </p:cNvPr>
          <p:cNvSpPr/>
          <p:nvPr/>
        </p:nvSpPr>
        <p:spPr>
          <a:xfrm>
            <a:off x="2907088" y="49843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9F26539-A2B4-442F-9342-B8A9EE28E36E}"/>
              </a:ext>
            </a:extLst>
          </p:cNvPr>
          <p:cNvSpPr/>
          <p:nvPr/>
        </p:nvSpPr>
        <p:spPr>
          <a:xfrm>
            <a:off x="1828005" y="45319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BC3020C-4AAF-4487-95DC-9809D44224D8}"/>
              </a:ext>
            </a:extLst>
          </p:cNvPr>
          <p:cNvSpPr/>
          <p:nvPr/>
        </p:nvSpPr>
        <p:spPr>
          <a:xfrm>
            <a:off x="1741387" y="46899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7D15B8-FC10-444F-8288-4F073EC4C696}"/>
              </a:ext>
            </a:extLst>
          </p:cNvPr>
          <p:cNvSpPr/>
          <p:nvPr/>
        </p:nvSpPr>
        <p:spPr>
          <a:xfrm>
            <a:off x="2249619" y="42306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3493856-24C1-4B5F-9B2E-AA1CFAD65C32}"/>
              </a:ext>
            </a:extLst>
          </p:cNvPr>
          <p:cNvSpPr/>
          <p:nvPr/>
        </p:nvSpPr>
        <p:spPr>
          <a:xfrm>
            <a:off x="2879954" y="519353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52B382-265C-4131-958C-7A8A1FDD6631}"/>
              </a:ext>
            </a:extLst>
          </p:cNvPr>
          <p:cNvSpPr/>
          <p:nvPr/>
        </p:nvSpPr>
        <p:spPr>
          <a:xfrm>
            <a:off x="2627403" y="517080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EE4A14-3EF9-43DE-895A-C1B4217A9A3B}"/>
              </a:ext>
            </a:extLst>
          </p:cNvPr>
          <p:cNvSpPr/>
          <p:nvPr/>
        </p:nvSpPr>
        <p:spPr>
          <a:xfrm>
            <a:off x="2156739" y="46001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EA0E18-CE06-4C18-A035-D803185B43D9}"/>
              </a:ext>
            </a:extLst>
          </p:cNvPr>
          <p:cNvSpPr/>
          <p:nvPr/>
        </p:nvSpPr>
        <p:spPr>
          <a:xfrm>
            <a:off x="2780812" y="41749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94F1537-88B7-452D-ADF2-7E906C2E1B92}"/>
              </a:ext>
            </a:extLst>
          </p:cNvPr>
          <p:cNvSpPr/>
          <p:nvPr/>
        </p:nvSpPr>
        <p:spPr>
          <a:xfrm>
            <a:off x="3263998" y="427501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AC7342-ECB1-487A-A405-4F4FBA69377F}"/>
              </a:ext>
            </a:extLst>
          </p:cNvPr>
          <p:cNvSpPr/>
          <p:nvPr/>
        </p:nvSpPr>
        <p:spPr>
          <a:xfrm>
            <a:off x="3343313" y="516625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7CD8129-4CA9-4519-B90E-6DCFF6077FDD}"/>
              </a:ext>
            </a:extLst>
          </p:cNvPr>
          <p:cNvSpPr/>
          <p:nvPr/>
        </p:nvSpPr>
        <p:spPr>
          <a:xfrm>
            <a:off x="3302613" y="481157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3D3D10E-9287-492A-9FF9-F869C618B2D6}"/>
              </a:ext>
            </a:extLst>
          </p:cNvPr>
          <p:cNvSpPr/>
          <p:nvPr/>
        </p:nvSpPr>
        <p:spPr>
          <a:xfrm>
            <a:off x="2132737" y="50957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6FA2CF7-C252-4084-B85C-22EDD2F67405}"/>
              </a:ext>
            </a:extLst>
          </p:cNvPr>
          <p:cNvSpPr/>
          <p:nvPr/>
        </p:nvSpPr>
        <p:spPr>
          <a:xfrm>
            <a:off x="3292177" y="441484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5E8DA64-2770-4FCA-8D0A-8469D489AB86}"/>
              </a:ext>
            </a:extLst>
          </p:cNvPr>
          <p:cNvSpPr/>
          <p:nvPr/>
        </p:nvSpPr>
        <p:spPr>
          <a:xfrm>
            <a:off x="2410334" y="52685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D3C1EFD-7C2D-4C75-B68C-153E83626896}"/>
              </a:ext>
            </a:extLst>
          </p:cNvPr>
          <p:cNvSpPr/>
          <p:nvPr/>
        </p:nvSpPr>
        <p:spPr>
          <a:xfrm>
            <a:off x="3068846" y="492184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04CA6A3-1684-4588-B301-38788430D0C9}"/>
              </a:ext>
            </a:extLst>
          </p:cNvPr>
          <p:cNvSpPr/>
          <p:nvPr/>
        </p:nvSpPr>
        <p:spPr>
          <a:xfrm>
            <a:off x="2619055" y="52810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FEFB023-19E9-4459-A8B4-2CE70C6DDD81}"/>
              </a:ext>
            </a:extLst>
          </p:cNvPr>
          <p:cNvSpPr/>
          <p:nvPr/>
        </p:nvSpPr>
        <p:spPr>
          <a:xfrm>
            <a:off x="3449761" y="47058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92254F-5B78-42BE-91A1-74E08B7EEF6D}"/>
              </a:ext>
            </a:extLst>
          </p:cNvPr>
          <p:cNvSpPr/>
          <p:nvPr/>
        </p:nvSpPr>
        <p:spPr>
          <a:xfrm>
            <a:off x="2261099" y="537883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E5AF14E-6CA8-4C89-A232-CDA572BFEA95}"/>
              </a:ext>
            </a:extLst>
          </p:cNvPr>
          <p:cNvSpPr/>
          <p:nvPr/>
        </p:nvSpPr>
        <p:spPr>
          <a:xfrm>
            <a:off x="3154421" y="504575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A06C5AD-45EB-4CA7-8481-8F03F0F67AD4}"/>
              </a:ext>
            </a:extLst>
          </p:cNvPr>
          <p:cNvSpPr/>
          <p:nvPr/>
        </p:nvSpPr>
        <p:spPr>
          <a:xfrm>
            <a:off x="2892478" y="506053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E9CC4C-C03C-48E6-91D2-D110DA036F13}"/>
              </a:ext>
            </a:extLst>
          </p:cNvPr>
          <p:cNvSpPr/>
          <p:nvPr/>
        </p:nvSpPr>
        <p:spPr>
          <a:xfrm>
            <a:off x="2517825" y="517080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E4F8BDE-BAC6-4259-9ABB-944DA4BB84E3}"/>
              </a:ext>
            </a:extLst>
          </p:cNvPr>
          <p:cNvSpPr/>
          <p:nvPr/>
        </p:nvSpPr>
        <p:spPr>
          <a:xfrm>
            <a:off x="2875780" y="490934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87E9F03-0DC3-4A67-967A-C22B7F95E761}"/>
              </a:ext>
            </a:extLst>
          </p:cNvPr>
          <p:cNvSpPr/>
          <p:nvPr/>
        </p:nvSpPr>
        <p:spPr>
          <a:xfrm>
            <a:off x="1868705" y="514238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F8EFCDF-5E98-473A-8998-9078DDE18113}"/>
              </a:ext>
            </a:extLst>
          </p:cNvPr>
          <p:cNvSpPr/>
          <p:nvPr/>
        </p:nvSpPr>
        <p:spPr>
          <a:xfrm>
            <a:off x="3347486" y="459786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29CC70-5DE6-4A6E-BEDC-9A6BDEC6F564}"/>
              </a:ext>
            </a:extLst>
          </p:cNvPr>
          <p:cNvSpPr/>
          <p:nvPr/>
        </p:nvSpPr>
        <p:spPr>
          <a:xfrm>
            <a:off x="3367316" y="495708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B0CD207-DE3D-4580-B26D-E15236DE8295}"/>
              </a:ext>
            </a:extLst>
          </p:cNvPr>
          <p:cNvSpPr/>
          <p:nvPr/>
        </p:nvSpPr>
        <p:spPr>
          <a:xfrm>
            <a:off x="3074063" y="516625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03B0760-DC9F-48CE-B717-64396E47660A}"/>
              </a:ext>
            </a:extLst>
          </p:cNvPr>
          <p:cNvSpPr/>
          <p:nvPr/>
        </p:nvSpPr>
        <p:spPr>
          <a:xfrm>
            <a:off x="1749736" y="494458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EA0DC7D-0667-4673-8FF4-EE441B689B3D}"/>
              </a:ext>
            </a:extLst>
          </p:cNvPr>
          <p:cNvSpPr/>
          <p:nvPr/>
        </p:nvSpPr>
        <p:spPr>
          <a:xfrm>
            <a:off x="2220401" y="526629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06A8DC-2886-43A5-BE38-C6E156BC02F1}"/>
              </a:ext>
            </a:extLst>
          </p:cNvPr>
          <p:cNvSpPr/>
          <p:nvPr/>
        </p:nvSpPr>
        <p:spPr>
          <a:xfrm>
            <a:off x="2068034" y="525037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0BC4277-B648-44DC-ABAF-05D3590D2DE7}"/>
              </a:ext>
            </a:extLst>
          </p:cNvPr>
          <p:cNvSpPr/>
          <p:nvPr/>
        </p:nvSpPr>
        <p:spPr>
          <a:xfrm>
            <a:off x="2416596" y="506053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AE29B59-A678-4DC0-A6D3-2EA045430981}"/>
              </a:ext>
            </a:extLst>
          </p:cNvPr>
          <p:cNvSpPr/>
          <p:nvPr/>
        </p:nvSpPr>
        <p:spPr>
          <a:xfrm>
            <a:off x="1715297" y="506394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8B2B1EC-F8E4-4F73-BB36-3E6434F2FDF2}"/>
              </a:ext>
            </a:extLst>
          </p:cNvPr>
          <p:cNvSpPr/>
          <p:nvPr/>
        </p:nvSpPr>
        <p:spPr>
          <a:xfrm>
            <a:off x="1973066" y="521172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11B9BF5-5A36-454D-8342-6817C7A4F76E}"/>
              </a:ext>
            </a:extLst>
          </p:cNvPr>
          <p:cNvSpPr/>
          <p:nvPr/>
        </p:nvSpPr>
        <p:spPr>
          <a:xfrm>
            <a:off x="2152565" y="534586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7AC2BCA-C3E2-4A5A-8BA5-C1EE862D2076}"/>
              </a:ext>
            </a:extLst>
          </p:cNvPr>
          <p:cNvSpPr/>
          <p:nvPr/>
        </p:nvSpPr>
        <p:spPr>
          <a:xfrm>
            <a:off x="2382157" y="54254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8515CEC-15D9-47A0-8262-F6884AD929E4}"/>
              </a:ext>
            </a:extLst>
          </p:cNvPr>
          <p:cNvSpPr/>
          <p:nvPr/>
        </p:nvSpPr>
        <p:spPr>
          <a:xfrm>
            <a:off x="2552264" y="50275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A5146D-873C-4CC5-8873-CDC9616B0D40}"/>
              </a:ext>
            </a:extLst>
          </p:cNvPr>
          <p:cNvSpPr/>
          <p:nvPr/>
        </p:nvSpPr>
        <p:spPr>
          <a:xfrm>
            <a:off x="2772463" y="534245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5F89F64-A174-42B0-9EC1-98FD63560D1B}"/>
              </a:ext>
            </a:extLst>
          </p:cNvPr>
          <p:cNvSpPr/>
          <p:nvPr/>
        </p:nvSpPr>
        <p:spPr>
          <a:xfrm>
            <a:off x="2526174" y="53913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687A00-B96B-473D-8D66-70C671C4BF4D}"/>
              </a:ext>
            </a:extLst>
          </p:cNvPr>
          <p:cNvSpPr/>
          <p:nvPr/>
        </p:nvSpPr>
        <p:spPr>
          <a:xfrm>
            <a:off x="2661842" y="54572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312796F-18E4-468E-81C6-DE450834E409}"/>
              </a:ext>
            </a:extLst>
          </p:cNvPr>
          <p:cNvSpPr/>
          <p:nvPr/>
        </p:nvSpPr>
        <p:spPr>
          <a:xfrm>
            <a:off x="2944657" y="533563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5475D0F-588A-44DB-AD13-B2E2C8A27078}"/>
              </a:ext>
            </a:extLst>
          </p:cNvPr>
          <p:cNvSpPr/>
          <p:nvPr/>
        </p:nvSpPr>
        <p:spPr>
          <a:xfrm>
            <a:off x="2782900" y="52310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CA0043F-0FDD-4B38-BA42-41727DEF2CF8}"/>
              </a:ext>
            </a:extLst>
          </p:cNvPr>
          <p:cNvSpPr/>
          <p:nvPr/>
        </p:nvSpPr>
        <p:spPr>
          <a:xfrm>
            <a:off x="3498810" y="412154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33A1AF-E87E-42F4-8584-2E36024DFF49}"/>
              </a:ext>
            </a:extLst>
          </p:cNvPr>
          <p:cNvSpPr/>
          <p:nvPr/>
        </p:nvSpPr>
        <p:spPr>
          <a:xfrm>
            <a:off x="3641783" y="421249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88979D-197C-46EA-B4C4-BCA41767D96A}"/>
              </a:ext>
            </a:extLst>
          </p:cNvPr>
          <p:cNvSpPr/>
          <p:nvPr/>
        </p:nvSpPr>
        <p:spPr>
          <a:xfrm>
            <a:off x="3389231" y="418975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8A68B55-CFFE-4A7E-B304-F5BD295B839A}"/>
              </a:ext>
            </a:extLst>
          </p:cNvPr>
          <p:cNvSpPr/>
          <p:nvPr/>
        </p:nvSpPr>
        <p:spPr>
          <a:xfrm>
            <a:off x="3380882" y="43000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58AD7A1-1E6D-4583-ADD3-F0AA34915818}"/>
              </a:ext>
            </a:extLst>
          </p:cNvPr>
          <p:cNvSpPr/>
          <p:nvPr/>
        </p:nvSpPr>
        <p:spPr>
          <a:xfrm>
            <a:off x="3534291" y="436141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3EA50A2-B082-4B73-9AC7-789D11893A05}"/>
              </a:ext>
            </a:extLst>
          </p:cNvPr>
          <p:cNvSpPr/>
          <p:nvPr/>
        </p:nvSpPr>
        <p:spPr>
          <a:xfrm>
            <a:off x="3423671" y="44762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0DC0D82-B70D-47D1-B75A-A90A2DBC3DCC}"/>
              </a:ext>
            </a:extLst>
          </p:cNvPr>
          <p:cNvSpPr/>
          <p:nvPr/>
        </p:nvSpPr>
        <p:spPr>
          <a:xfrm>
            <a:off x="3706486" y="435459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6600B6B-E71A-4D21-94FC-A1FA874F6F60}"/>
              </a:ext>
            </a:extLst>
          </p:cNvPr>
          <p:cNvSpPr/>
          <p:nvPr/>
        </p:nvSpPr>
        <p:spPr>
          <a:xfrm>
            <a:off x="3544727" y="42500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7C5089E-26BA-4E82-A7E3-BEDDC2A6A07D}"/>
              </a:ext>
            </a:extLst>
          </p:cNvPr>
          <p:cNvSpPr/>
          <p:nvPr/>
        </p:nvSpPr>
        <p:spPr>
          <a:xfrm>
            <a:off x="2975965" y="394420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D024266-DE8A-46F6-AC3E-E667726E007D}"/>
              </a:ext>
            </a:extLst>
          </p:cNvPr>
          <p:cNvSpPr/>
          <p:nvPr/>
        </p:nvSpPr>
        <p:spPr>
          <a:xfrm>
            <a:off x="3118938" y="40351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9BD5E5B-A5DB-4C98-8C59-6340125EF3BF}"/>
              </a:ext>
            </a:extLst>
          </p:cNvPr>
          <p:cNvSpPr/>
          <p:nvPr/>
        </p:nvSpPr>
        <p:spPr>
          <a:xfrm>
            <a:off x="2866387" y="401241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BEE8577-235A-4D75-9493-BB8709ED8071}"/>
              </a:ext>
            </a:extLst>
          </p:cNvPr>
          <p:cNvSpPr/>
          <p:nvPr/>
        </p:nvSpPr>
        <p:spPr>
          <a:xfrm>
            <a:off x="2858039" y="41226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47D6644-A6D8-4E1B-AD55-04ABD2A5D33C}"/>
              </a:ext>
            </a:extLst>
          </p:cNvPr>
          <p:cNvSpPr/>
          <p:nvPr/>
        </p:nvSpPr>
        <p:spPr>
          <a:xfrm>
            <a:off x="3313049" y="400786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8BADEE8-E988-401B-8B17-288ACDB2F735}"/>
              </a:ext>
            </a:extLst>
          </p:cNvPr>
          <p:cNvSpPr/>
          <p:nvPr/>
        </p:nvSpPr>
        <p:spPr>
          <a:xfrm>
            <a:off x="3011448" y="418407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45C6080-06ED-4DB7-9E83-BDAB27FAB5B8}"/>
              </a:ext>
            </a:extLst>
          </p:cNvPr>
          <p:cNvSpPr/>
          <p:nvPr/>
        </p:nvSpPr>
        <p:spPr>
          <a:xfrm>
            <a:off x="2900827" y="429888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0DFB83-E320-4B04-8352-92E250823CB3}"/>
              </a:ext>
            </a:extLst>
          </p:cNvPr>
          <p:cNvSpPr/>
          <p:nvPr/>
        </p:nvSpPr>
        <p:spPr>
          <a:xfrm>
            <a:off x="3183642" y="417725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E4C877C-61AA-4C56-B8EF-CAA749C5876F}"/>
              </a:ext>
            </a:extLst>
          </p:cNvPr>
          <p:cNvSpPr/>
          <p:nvPr/>
        </p:nvSpPr>
        <p:spPr>
          <a:xfrm>
            <a:off x="3021884" y="40726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9D7B8B5-3F45-4F99-BA0C-D5B05395A42D}"/>
              </a:ext>
            </a:extLst>
          </p:cNvPr>
          <p:cNvSpPr/>
          <p:nvPr/>
        </p:nvSpPr>
        <p:spPr>
          <a:xfrm>
            <a:off x="3620910" y="44591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B797318-4516-4111-9A53-E5484DE05C6C}"/>
              </a:ext>
            </a:extLst>
          </p:cNvPr>
          <p:cNvSpPr/>
          <p:nvPr/>
        </p:nvSpPr>
        <p:spPr>
          <a:xfrm>
            <a:off x="3763883" y="45501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5517C14-F503-41DD-99F0-08155A99970E}"/>
              </a:ext>
            </a:extLst>
          </p:cNvPr>
          <p:cNvSpPr/>
          <p:nvPr/>
        </p:nvSpPr>
        <p:spPr>
          <a:xfrm>
            <a:off x="3511333" y="452738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46B925A-595D-4EA1-9131-8A00684DB8F0}"/>
              </a:ext>
            </a:extLst>
          </p:cNvPr>
          <p:cNvSpPr/>
          <p:nvPr/>
        </p:nvSpPr>
        <p:spPr>
          <a:xfrm>
            <a:off x="3502983" y="463765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FAD07F00-D547-4065-9EDF-B149E5CA8AF4}"/>
              </a:ext>
            </a:extLst>
          </p:cNvPr>
          <p:cNvSpPr/>
          <p:nvPr/>
        </p:nvSpPr>
        <p:spPr>
          <a:xfrm>
            <a:off x="3656392" y="469903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6B3835E4-B698-411F-A89E-E5C7891F595C}"/>
              </a:ext>
            </a:extLst>
          </p:cNvPr>
          <p:cNvSpPr/>
          <p:nvPr/>
        </p:nvSpPr>
        <p:spPr>
          <a:xfrm>
            <a:off x="3545771" y="481385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0B11BCC-9CB2-4BA8-BD16-D5905C8C7A5E}"/>
              </a:ext>
            </a:extLst>
          </p:cNvPr>
          <p:cNvSpPr/>
          <p:nvPr/>
        </p:nvSpPr>
        <p:spPr>
          <a:xfrm>
            <a:off x="3666829" y="458763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458D1DF6-EF31-4818-A473-B2C86F5D22DC}"/>
              </a:ext>
            </a:extLst>
          </p:cNvPr>
          <p:cNvSpPr/>
          <p:nvPr/>
        </p:nvSpPr>
        <p:spPr>
          <a:xfrm>
            <a:off x="2428076" y="37941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50E8432-5601-4879-BB4F-188D4FD0D43A}"/>
              </a:ext>
            </a:extLst>
          </p:cNvPr>
          <p:cNvSpPr/>
          <p:nvPr/>
        </p:nvSpPr>
        <p:spPr>
          <a:xfrm>
            <a:off x="2571048" y="388509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984A5DE-478E-4A23-B946-503781CEE0BE}"/>
              </a:ext>
            </a:extLst>
          </p:cNvPr>
          <p:cNvSpPr/>
          <p:nvPr/>
        </p:nvSpPr>
        <p:spPr>
          <a:xfrm>
            <a:off x="2318497" y="38623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7453D28-3819-4DCF-818C-B8F43653E4D0}"/>
              </a:ext>
            </a:extLst>
          </p:cNvPr>
          <p:cNvSpPr/>
          <p:nvPr/>
        </p:nvSpPr>
        <p:spPr>
          <a:xfrm>
            <a:off x="2310148" y="39726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C2E08BF-FE9B-41C7-A36E-6384CDF814F9}"/>
              </a:ext>
            </a:extLst>
          </p:cNvPr>
          <p:cNvSpPr/>
          <p:nvPr/>
        </p:nvSpPr>
        <p:spPr>
          <a:xfrm>
            <a:off x="2208919" y="38623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A7CF31F-AE4E-49D0-B24C-0EDF6B98ADA6}"/>
              </a:ext>
            </a:extLst>
          </p:cNvPr>
          <p:cNvSpPr/>
          <p:nvPr/>
        </p:nvSpPr>
        <p:spPr>
          <a:xfrm>
            <a:off x="2463557" y="403401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7678431-0EBA-4DA5-9A6B-246C187F38FB}"/>
              </a:ext>
            </a:extLst>
          </p:cNvPr>
          <p:cNvSpPr/>
          <p:nvPr/>
        </p:nvSpPr>
        <p:spPr>
          <a:xfrm>
            <a:off x="2217268" y="408289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DE7CB80-7332-441D-8656-DE982E9B1339}"/>
              </a:ext>
            </a:extLst>
          </p:cNvPr>
          <p:cNvSpPr/>
          <p:nvPr/>
        </p:nvSpPr>
        <p:spPr>
          <a:xfrm>
            <a:off x="2352936" y="414883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56B1FD0-664C-445B-A721-EC270CD6AC5B}"/>
              </a:ext>
            </a:extLst>
          </p:cNvPr>
          <p:cNvSpPr/>
          <p:nvPr/>
        </p:nvSpPr>
        <p:spPr>
          <a:xfrm>
            <a:off x="2635752" y="402719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7B692B5-C174-47E0-869D-B248B4202E3F}"/>
              </a:ext>
            </a:extLst>
          </p:cNvPr>
          <p:cNvSpPr/>
          <p:nvPr/>
        </p:nvSpPr>
        <p:spPr>
          <a:xfrm>
            <a:off x="2473993" y="392261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B115F00-6EC3-485B-89D7-6C9821E5F48A}"/>
              </a:ext>
            </a:extLst>
          </p:cNvPr>
          <p:cNvSpPr/>
          <p:nvPr/>
        </p:nvSpPr>
        <p:spPr>
          <a:xfrm>
            <a:off x="1939671" y="397490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2EB189C-FB9C-401F-BF5C-16E4160132FE}"/>
              </a:ext>
            </a:extLst>
          </p:cNvPr>
          <p:cNvSpPr/>
          <p:nvPr/>
        </p:nvSpPr>
        <p:spPr>
          <a:xfrm>
            <a:off x="2082644" y="406584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7CB6244-8E33-4C4A-92C1-A4C24554581A}"/>
              </a:ext>
            </a:extLst>
          </p:cNvPr>
          <p:cNvSpPr/>
          <p:nvPr/>
        </p:nvSpPr>
        <p:spPr>
          <a:xfrm>
            <a:off x="1752533" y="38757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FB58581-5FE4-44E0-898B-DA7D62F3E23B}"/>
              </a:ext>
            </a:extLst>
          </p:cNvPr>
          <p:cNvSpPr/>
          <p:nvPr/>
        </p:nvSpPr>
        <p:spPr>
          <a:xfrm>
            <a:off x="1821744" y="415337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5F54485-D024-4ACC-BF9D-ABA02A3AD848}"/>
              </a:ext>
            </a:extLst>
          </p:cNvPr>
          <p:cNvSpPr/>
          <p:nvPr/>
        </p:nvSpPr>
        <p:spPr>
          <a:xfrm>
            <a:off x="1720515" y="404311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042C479-90E9-4FD9-92D0-D55F6A70D03D}"/>
              </a:ext>
            </a:extLst>
          </p:cNvPr>
          <p:cNvSpPr/>
          <p:nvPr/>
        </p:nvSpPr>
        <p:spPr>
          <a:xfrm>
            <a:off x="1975152" y="421476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CA0F50B-8CE0-4BDE-95AD-F3187B238640}"/>
              </a:ext>
            </a:extLst>
          </p:cNvPr>
          <p:cNvSpPr/>
          <p:nvPr/>
        </p:nvSpPr>
        <p:spPr>
          <a:xfrm>
            <a:off x="1728864" y="426364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2C8DA09-80D8-408B-9836-BE16F76E714E}"/>
              </a:ext>
            </a:extLst>
          </p:cNvPr>
          <p:cNvSpPr/>
          <p:nvPr/>
        </p:nvSpPr>
        <p:spPr>
          <a:xfrm>
            <a:off x="1864532" y="43295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9DB240E-FB58-40A2-AE44-7E8F519A6CFF}"/>
              </a:ext>
            </a:extLst>
          </p:cNvPr>
          <p:cNvSpPr/>
          <p:nvPr/>
        </p:nvSpPr>
        <p:spPr>
          <a:xfrm>
            <a:off x="2147347" y="42079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CAEE662-9A45-44CD-B6E8-9A29AC4BC60F}"/>
              </a:ext>
            </a:extLst>
          </p:cNvPr>
          <p:cNvSpPr/>
          <p:nvPr/>
        </p:nvSpPr>
        <p:spPr>
          <a:xfrm>
            <a:off x="1985590" y="410336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2D1CB46-C59A-407C-A8BA-0B7FA3DC50B4}"/>
              </a:ext>
            </a:extLst>
          </p:cNvPr>
          <p:cNvSpPr/>
          <p:nvPr/>
        </p:nvSpPr>
        <p:spPr>
          <a:xfrm>
            <a:off x="1526405" y="431252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45CFBBE7-9968-4E9C-AE51-7BEB0F9A3D9F}"/>
              </a:ext>
            </a:extLst>
          </p:cNvPr>
          <p:cNvSpPr/>
          <p:nvPr/>
        </p:nvSpPr>
        <p:spPr>
          <a:xfrm>
            <a:off x="1669377" y="440347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C279EFB-74C2-4AC9-BDB2-283E8F7F4265}"/>
              </a:ext>
            </a:extLst>
          </p:cNvPr>
          <p:cNvSpPr/>
          <p:nvPr/>
        </p:nvSpPr>
        <p:spPr>
          <a:xfrm>
            <a:off x="1467037" y="424784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3FA20AE-0A91-40A9-A1DF-E501A18BECED}"/>
              </a:ext>
            </a:extLst>
          </p:cNvPr>
          <p:cNvSpPr/>
          <p:nvPr/>
        </p:nvSpPr>
        <p:spPr>
          <a:xfrm>
            <a:off x="1408478" y="449100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D6E435E-8B8F-4514-BB4E-6B2785782F10}"/>
              </a:ext>
            </a:extLst>
          </p:cNvPr>
          <p:cNvSpPr/>
          <p:nvPr/>
        </p:nvSpPr>
        <p:spPr>
          <a:xfrm>
            <a:off x="1561886" y="455239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DC49A72-98EC-42C9-8D8C-F17B8CAA68D6}"/>
              </a:ext>
            </a:extLst>
          </p:cNvPr>
          <p:cNvSpPr/>
          <p:nvPr/>
        </p:nvSpPr>
        <p:spPr>
          <a:xfrm>
            <a:off x="1451265" y="466720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4F83F866-C9B6-4424-8C08-85BB66BF97BE}"/>
              </a:ext>
            </a:extLst>
          </p:cNvPr>
          <p:cNvSpPr/>
          <p:nvPr/>
        </p:nvSpPr>
        <p:spPr>
          <a:xfrm>
            <a:off x="1734081" y="45455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4FE8A80-FDE7-40D3-B169-B508F7C80DBD}"/>
              </a:ext>
            </a:extLst>
          </p:cNvPr>
          <p:cNvSpPr/>
          <p:nvPr/>
        </p:nvSpPr>
        <p:spPr>
          <a:xfrm>
            <a:off x="1572324" y="444098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A6414E0-0A92-4233-BD83-742D4C07F57A}"/>
              </a:ext>
            </a:extLst>
          </p:cNvPr>
          <p:cNvSpPr/>
          <p:nvPr/>
        </p:nvSpPr>
        <p:spPr>
          <a:xfrm>
            <a:off x="1441873" y="47524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BFE1DCE-2B85-486B-BC39-6034328FDEDA}"/>
              </a:ext>
            </a:extLst>
          </p:cNvPr>
          <p:cNvSpPr/>
          <p:nvPr/>
        </p:nvSpPr>
        <p:spPr>
          <a:xfrm>
            <a:off x="1584846" y="484341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D071BFF-2E9F-4195-BC5E-54D5CAF01AE4}"/>
              </a:ext>
            </a:extLst>
          </p:cNvPr>
          <p:cNvSpPr/>
          <p:nvPr/>
        </p:nvSpPr>
        <p:spPr>
          <a:xfrm>
            <a:off x="1477356" y="49923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8FE0AFF-CADD-4143-96E7-1795BD819548}"/>
              </a:ext>
            </a:extLst>
          </p:cNvPr>
          <p:cNvSpPr/>
          <p:nvPr/>
        </p:nvSpPr>
        <p:spPr>
          <a:xfrm>
            <a:off x="1366735" y="51071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FEB7E0F-A874-4DB3-8113-94861FB9BA6E}"/>
              </a:ext>
            </a:extLst>
          </p:cNvPr>
          <p:cNvSpPr/>
          <p:nvPr/>
        </p:nvSpPr>
        <p:spPr>
          <a:xfrm>
            <a:off x="1649549" y="498550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12949B61-D0D7-4A3E-82D9-FEE7275BDE61}"/>
              </a:ext>
            </a:extLst>
          </p:cNvPr>
          <p:cNvSpPr/>
          <p:nvPr/>
        </p:nvSpPr>
        <p:spPr>
          <a:xfrm>
            <a:off x="1487792" y="48809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130D8F8-4F46-4A7B-A702-89DD1F1E0670}"/>
              </a:ext>
            </a:extLst>
          </p:cNvPr>
          <p:cNvSpPr/>
          <p:nvPr/>
        </p:nvSpPr>
        <p:spPr>
          <a:xfrm>
            <a:off x="1664159" y="51514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CC1570-4943-4547-AD0B-584DC246C203}"/>
              </a:ext>
            </a:extLst>
          </p:cNvPr>
          <p:cNvSpPr/>
          <p:nvPr/>
        </p:nvSpPr>
        <p:spPr>
          <a:xfrm>
            <a:off x="1807133" y="52424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1DA92CA-5E1D-4F80-BA04-B150A1FE1FA9}"/>
              </a:ext>
            </a:extLst>
          </p:cNvPr>
          <p:cNvSpPr/>
          <p:nvPr/>
        </p:nvSpPr>
        <p:spPr>
          <a:xfrm>
            <a:off x="1554581" y="52196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D8B42FB-9162-47A6-82DA-337CD28361B9}"/>
              </a:ext>
            </a:extLst>
          </p:cNvPr>
          <p:cNvSpPr/>
          <p:nvPr/>
        </p:nvSpPr>
        <p:spPr>
          <a:xfrm>
            <a:off x="1565283" y="53442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A2BCB4C-B44A-404B-B3C9-7523B05E2632}"/>
              </a:ext>
            </a:extLst>
          </p:cNvPr>
          <p:cNvSpPr/>
          <p:nvPr/>
        </p:nvSpPr>
        <p:spPr>
          <a:xfrm>
            <a:off x="1445003" y="52196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D6CD506A-C389-464A-A3A6-7A9C68046CAA}"/>
              </a:ext>
            </a:extLst>
          </p:cNvPr>
          <p:cNvSpPr/>
          <p:nvPr/>
        </p:nvSpPr>
        <p:spPr>
          <a:xfrm>
            <a:off x="1699642" y="539134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3A315513-EB0E-488D-85A7-C03B2521B2DE}"/>
              </a:ext>
            </a:extLst>
          </p:cNvPr>
          <p:cNvSpPr/>
          <p:nvPr/>
        </p:nvSpPr>
        <p:spPr>
          <a:xfrm>
            <a:off x="1693376" y="556944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534AE8B1-B8DF-4511-BF69-960EB55E4913}"/>
              </a:ext>
            </a:extLst>
          </p:cNvPr>
          <p:cNvSpPr/>
          <p:nvPr/>
        </p:nvSpPr>
        <p:spPr>
          <a:xfrm>
            <a:off x="1871836" y="538452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5C1BB2B-74B5-4377-9FFE-1562CFBF3888}"/>
              </a:ext>
            </a:extLst>
          </p:cNvPr>
          <p:cNvSpPr/>
          <p:nvPr/>
        </p:nvSpPr>
        <p:spPr>
          <a:xfrm>
            <a:off x="1710078" y="52799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80BE182-1A9E-4FAA-A07B-F5FF0866C49E}"/>
              </a:ext>
            </a:extLst>
          </p:cNvPr>
          <p:cNvSpPr/>
          <p:nvPr/>
        </p:nvSpPr>
        <p:spPr>
          <a:xfrm>
            <a:off x="2052379" y="541407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29FBF5C-486A-45FC-BC3E-5DB97F77EEB7}"/>
              </a:ext>
            </a:extLst>
          </p:cNvPr>
          <p:cNvSpPr/>
          <p:nvPr/>
        </p:nvSpPr>
        <p:spPr>
          <a:xfrm>
            <a:off x="2195352" y="550502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CE8269A-E92E-43BD-BDC0-D4D5F5196AD0}"/>
              </a:ext>
            </a:extLst>
          </p:cNvPr>
          <p:cNvSpPr/>
          <p:nvPr/>
        </p:nvSpPr>
        <p:spPr>
          <a:xfrm>
            <a:off x="1942801" y="54822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A11D799-E304-46A7-9195-1218A58386E1}"/>
              </a:ext>
            </a:extLst>
          </p:cNvPr>
          <p:cNvSpPr/>
          <p:nvPr/>
        </p:nvSpPr>
        <p:spPr>
          <a:xfrm>
            <a:off x="1934453" y="55925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57A3BA44-9C42-4FE5-9A95-E208816AABF0}"/>
              </a:ext>
            </a:extLst>
          </p:cNvPr>
          <p:cNvSpPr/>
          <p:nvPr/>
        </p:nvSpPr>
        <p:spPr>
          <a:xfrm>
            <a:off x="1833223" y="54822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376F0BE-4958-4BC1-92C6-481096AC8EDF}"/>
              </a:ext>
            </a:extLst>
          </p:cNvPr>
          <p:cNvSpPr/>
          <p:nvPr/>
        </p:nvSpPr>
        <p:spPr>
          <a:xfrm>
            <a:off x="2087861" y="56539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D864E14C-963D-4128-8166-12396F317615}"/>
              </a:ext>
            </a:extLst>
          </p:cNvPr>
          <p:cNvSpPr/>
          <p:nvPr/>
        </p:nvSpPr>
        <p:spPr>
          <a:xfrm>
            <a:off x="1841572" y="570282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367134F-4BD2-4478-8F9C-F9CD48AF5B3F}"/>
              </a:ext>
            </a:extLst>
          </p:cNvPr>
          <p:cNvSpPr/>
          <p:nvPr/>
        </p:nvSpPr>
        <p:spPr>
          <a:xfrm>
            <a:off x="1977240" y="57687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2B58657E-EC08-4BF6-86D7-0E839FB56368}"/>
              </a:ext>
            </a:extLst>
          </p:cNvPr>
          <p:cNvSpPr/>
          <p:nvPr/>
        </p:nvSpPr>
        <p:spPr>
          <a:xfrm>
            <a:off x="2260055" y="56471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8FDC138E-E639-4DD2-9572-76F9F138D6C4}"/>
              </a:ext>
            </a:extLst>
          </p:cNvPr>
          <p:cNvSpPr/>
          <p:nvPr/>
        </p:nvSpPr>
        <p:spPr>
          <a:xfrm>
            <a:off x="2098298" y="554253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ED0ADCB-0EA4-4B98-95F3-2E43BE944509}"/>
              </a:ext>
            </a:extLst>
          </p:cNvPr>
          <p:cNvSpPr/>
          <p:nvPr/>
        </p:nvSpPr>
        <p:spPr>
          <a:xfrm>
            <a:off x="2525129" y="54788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F09274B-CCF3-4461-BA92-A3D0F410CEB5}"/>
              </a:ext>
            </a:extLst>
          </p:cNvPr>
          <p:cNvSpPr/>
          <p:nvPr/>
        </p:nvSpPr>
        <p:spPr>
          <a:xfrm>
            <a:off x="2668104" y="55698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17DFD97-B307-4843-A3C0-0F670D012BEE}"/>
              </a:ext>
            </a:extLst>
          </p:cNvPr>
          <p:cNvSpPr/>
          <p:nvPr/>
        </p:nvSpPr>
        <p:spPr>
          <a:xfrm>
            <a:off x="2415552" y="554708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8F44D5C8-798B-43DF-9FA5-DC9467A8A494}"/>
              </a:ext>
            </a:extLst>
          </p:cNvPr>
          <p:cNvSpPr/>
          <p:nvPr/>
        </p:nvSpPr>
        <p:spPr>
          <a:xfrm>
            <a:off x="2407203" y="565734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3A5BA44D-D5B8-4FD5-BFCC-E43683941844}"/>
              </a:ext>
            </a:extLst>
          </p:cNvPr>
          <p:cNvSpPr/>
          <p:nvPr/>
        </p:nvSpPr>
        <p:spPr>
          <a:xfrm>
            <a:off x="2305974" y="554708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5744BC2-3B4D-47D3-9988-46F759FBD3E8}"/>
              </a:ext>
            </a:extLst>
          </p:cNvPr>
          <p:cNvSpPr/>
          <p:nvPr/>
        </p:nvSpPr>
        <p:spPr>
          <a:xfrm>
            <a:off x="2560612" y="571873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988F5B8-6090-44F2-A7ED-222DC200ABDA}"/>
              </a:ext>
            </a:extLst>
          </p:cNvPr>
          <p:cNvSpPr/>
          <p:nvPr/>
        </p:nvSpPr>
        <p:spPr>
          <a:xfrm>
            <a:off x="2314323" y="57676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5ED3BBE-8FCB-4663-A88C-6500EEBD1220}"/>
              </a:ext>
            </a:extLst>
          </p:cNvPr>
          <p:cNvSpPr/>
          <p:nvPr/>
        </p:nvSpPr>
        <p:spPr>
          <a:xfrm>
            <a:off x="2732806" y="571191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6646991-E10B-4407-8F98-C1D7FACA5416}"/>
              </a:ext>
            </a:extLst>
          </p:cNvPr>
          <p:cNvSpPr/>
          <p:nvPr/>
        </p:nvSpPr>
        <p:spPr>
          <a:xfrm>
            <a:off x="2571048" y="560733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4DD9333-16F0-4C25-8234-809CF00DF70C}"/>
              </a:ext>
            </a:extLst>
          </p:cNvPr>
          <p:cNvSpPr/>
          <p:nvPr/>
        </p:nvSpPr>
        <p:spPr>
          <a:xfrm>
            <a:off x="3229561" y="522991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E05BF9B-582A-47BC-AEC3-8DFB37EAB432}"/>
              </a:ext>
            </a:extLst>
          </p:cNvPr>
          <p:cNvSpPr/>
          <p:nvPr/>
        </p:nvSpPr>
        <p:spPr>
          <a:xfrm>
            <a:off x="3372534" y="532086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63E436D-7BFB-4915-9AEE-7D56950BBE81}"/>
              </a:ext>
            </a:extLst>
          </p:cNvPr>
          <p:cNvSpPr/>
          <p:nvPr/>
        </p:nvSpPr>
        <p:spPr>
          <a:xfrm>
            <a:off x="3111634" y="54083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A218E97-6745-4B12-AE08-FC12F2D2996D}"/>
              </a:ext>
            </a:extLst>
          </p:cNvPr>
          <p:cNvSpPr/>
          <p:nvPr/>
        </p:nvSpPr>
        <p:spPr>
          <a:xfrm>
            <a:off x="3010405" y="52981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CBDC2726-8F20-438C-A157-57E9188188A9}"/>
              </a:ext>
            </a:extLst>
          </p:cNvPr>
          <p:cNvSpPr/>
          <p:nvPr/>
        </p:nvSpPr>
        <p:spPr>
          <a:xfrm>
            <a:off x="3265043" y="54697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82D24F01-984B-475C-91BB-9205F23790CF}"/>
              </a:ext>
            </a:extLst>
          </p:cNvPr>
          <p:cNvSpPr/>
          <p:nvPr/>
        </p:nvSpPr>
        <p:spPr>
          <a:xfrm>
            <a:off x="3018754" y="55186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6493A929-ADC5-49FC-8836-8C654FCD7F5A}"/>
              </a:ext>
            </a:extLst>
          </p:cNvPr>
          <p:cNvSpPr/>
          <p:nvPr/>
        </p:nvSpPr>
        <p:spPr>
          <a:xfrm>
            <a:off x="3154422" y="55845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08AB05A-3440-4C7D-B670-D0FCF31732F4}"/>
              </a:ext>
            </a:extLst>
          </p:cNvPr>
          <p:cNvSpPr/>
          <p:nvPr/>
        </p:nvSpPr>
        <p:spPr>
          <a:xfrm>
            <a:off x="3275480" y="53583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A64FA80-CD5A-45C1-ABEB-073E46412D3A}"/>
              </a:ext>
            </a:extLst>
          </p:cNvPr>
          <p:cNvSpPr/>
          <p:nvPr/>
        </p:nvSpPr>
        <p:spPr>
          <a:xfrm>
            <a:off x="3705442" y="491616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A71D358C-C0DD-488E-B179-8B28924C85F9}"/>
              </a:ext>
            </a:extLst>
          </p:cNvPr>
          <p:cNvSpPr/>
          <p:nvPr/>
        </p:nvSpPr>
        <p:spPr>
          <a:xfrm>
            <a:off x="3595863" y="49843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6F8C7016-0FAA-4402-BB0F-FC23F0F33FBA}"/>
              </a:ext>
            </a:extLst>
          </p:cNvPr>
          <p:cNvSpPr/>
          <p:nvPr/>
        </p:nvSpPr>
        <p:spPr>
          <a:xfrm>
            <a:off x="3587515" y="509463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2CF2DC4B-52F3-4CA5-8EC0-6A341F45DED9}"/>
              </a:ext>
            </a:extLst>
          </p:cNvPr>
          <p:cNvSpPr/>
          <p:nvPr/>
        </p:nvSpPr>
        <p:spPr>
          <a:xfrm>
            <a:off x="3486286" y="49843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50C61877-F041-498F-862D-9E02CB997FBC}"/>
              </a:ext>
            </a:extLst>
          </p:cNvPr>
          <p:cNvSpPr/>
          <p:nvPr/>
        </p:nvSpPr>
        <p:spPr>
          <a:xfrm>
            <a:off x="3494635" y="520490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366F1AE-F6E7-42EF-9D73-AF186BE35DBD}"/>
              </a:ext>
            </a:extLst>
          </p:cNvPr>
          <p:cNvSpPr/>
          <p:nvPr/>
        </p:nvSpPr>
        <p:spPr>
          <a:xfrm>
            <a:off x="3622823" y="527619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C4E9E29-5EA1-4E13-8486-4D21A0A6E863}"/>
              </a:ext>
            </a:extLst>
          </p:cNvPr>
          <p:cNvSpPr/>
          <p:nvPr/>
        </p:nvSpPr>
        <p:spPr>
          <a:xfrm>
            <a:off x="2794564" y="548724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5419741E-DA1D-4C02-8DC3-688172F5F7DF}"/>
              </a:ext>
            </a:extLst>
          </p:cNvPr>
          <p:cNvSpPr/>
          <p:nvPr/>
        </p:nvSpPr>
        <p:spPr>
          <a:xfrm>
            <a:off x="2892877" y="54176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37D5E4D8-3C86-43E8-B1C3-5003CCF0985F}"/>
              </a:ext>
            </a:extLst>
          </p:cNvPr>
          <p:cNvSpPr/>
          <p:nvPr/>
        </p:nvSpPr>
        <p:spPr>
          <a:xfrm>
            <a:off x="2810034" y="561869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C69D3404-8BAE-46A2-AC96-F02D58F67031}"/>
              </a:ext>
            </a:extLst>
          </p:cNvPr>
          <p:cNvSpPr/>
          <p:nvPr/>
        </p:nvSpPr>
        <p:spPr>
          <a:xfrm>
            <a:off x="2801684" y="57289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042E2CE8-0F8B-48A7-82AA-3F62209B687D}"/>
              </a:ext>
            </a:extLst>
          </p:cNvPr>
          <p:cNvSpPr/>
          <p:nvPr/>
        </p:nvSpPr>
        <p:spPr>
          <a:xfrm>
            <a:off x="2700456" y="561869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D160B971-9C71-490D-B6B7-4D0544B8A0D3}"/>
              </a:ext>
            </a:extLst>
          </p:cNvPr>
          <p:cNvSpPr/>
          <p:nvPr/>
        </p:nvSpPr>
        <p:spPr>
          <a:xfrm>
            <a:off x="3264202" y="50517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B4F9AF4-0D1B-4E3C-8572-323535B66326}"/>
              </a:ext>
            </a:extLst>
          </p:cNvPr>
          <p:cNvSpPr/>
          <p:nvPr/>
        </p:nvSpPr>
        <p:spPr>
          <a:xfrm>
            <a:off x="3632737" y="573324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6CF3B130-D499-4364-8826-2FC1F2B88111}"/>
              </a:ext>
            </a:extLst>
          </p:cNvPr>
          <p:cNvSpPr/>
          <p:nvPr/>
        </p:nvSpPr>
        <p:spPr>
          <a:xfrm>
            <a:off x="2898540" y="570813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DB6FE805-23FC-4BD9-97B0-7DFB05A4CA54}"/>
              </a:ext>
            </a:extLst>
          </p:cNvPr>
          <p:cNvSpPr/>
          <p:nvPr/>
        </p:nvSpPr>
        <p:spPr>
          <a:xfrm>
            <a:off x="2873938" y="356370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4FDE07A5-C726-4D0A-8A47-93F981E9A92F}"/>
              </a:ext>
            </a:extLst>
          </p:cNvPr>
          <p:cNvSpPr/>
          <p:nvPr/>
        </p:nvSpPr>
        <p:spPr>
          <a:xfrm>
            <a:off x="3016911" y="365464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6949F82C-0BDD-428D-8B62-3D598D3B7557}"/>
              </a:ext>
            </a:extLst>
          </p:cNvPr>
          <p:cNvSpPr/>
          <p:nvPr/>
        </p:nvSpPr>
        <p:spPr>
          <a:xfrm>
            <a:off x="2764360" y="363191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2656CBBE-9757-47A2-99E0-6CE9802E8375}"/>
              </a:ext>
            </a:extLst>
          </p:cNvPr>
          <p:cNvSpPr/>
          <p:nvPr/>
        </p:nvSpPr>
        <p:spPr>
          <a:xfrm>
            <a:off x="2756013" y="37421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72382C44-F015-4DBE-92CE-B7BD7246B0D9}"/>
              </a:ext>
            </a:extLst>
          </p:cNvPr>
          <p:cNvSpPr/>
          <p:nvPr/>
        </p:nvSpPr>
        <p:spPr>
          <a:xfrm>
            <a:off x="2654782" y="363191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8A2391E-AA58-49AF-A85F-CC777E78E74A}"/>
              </a:ext>
            </a:extLst>
          </p:cNvPr>
          <p:cNvSpPr/>
          <p:nvPr/>
        </p:nvSpPr>
        <p:spPr>
          <a:xfrm>
            <a:off x="2909420" y="38035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24E6E08-1A8E-4828-948E-CA5E8D1EB6B9}"/>
              </a:ext>
            </a:extLst>
          </p:cNvPr>
          <p:cNvSpPr/>
          <p:nvPr/>
        </p:nvSpPr>
        <p:spPr>
          <a:xfrm>
            <a:off x="2663131" y="385244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5E49D37-4692-4EB6-B023-AECDA37FF6DC}"/>
              </a:ext>
            </a:extLst>
          </p:cNvPr>
          <p:cNvSpPr/>
          <p:nvPr/>
        </p:nvSpPr>
        <p:spPr>
          <a:xfrm>
            <a:off x="2801868" y="392144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77D46EA-73C3-4FBD-A676-E969E49F0270}"/>
              </a:ext>
            </a:extLst>
          </p:cNvPr>
          <p:cNvSpPr/>
          <p:nvPr/>
        </p:nvSpPr>
        <p:spPr>
          <a:xfrm>
            <a:off x="3081614" y="379674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B4A91CD7-2195-44AB-9753-5CD84F83F892}"/>
              </a:ext>
            </a:extLst>
          </p:cNvPr>
          <p:cNvSpPr/>
          <p:nvPr/>
        </p:nvSpPr>
        <p:spPr>
          <a:xfrm>
            <a:off x="2919857" y="369216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AE8EF9B-B72D-4BDF-B114-2DA0AF069B78}"/>
              </a:ext>
            </a:extLst>
          </p:cNvPr>
          <p:cNvSpPr/>
          <p:nvPr/>
        </p:nvSpPr>
        <p:spPr>
          <a:xfrm>
            <a:off x="3606423" y="36838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F838A8AC-7354-42E2-ACBE-8F9D5DD1960C}"/>
              </a:ext>
            </a:extLst>
          </p:cNvPr>
          <p:cNvSpPr/>
          <p:nvPr/>
        </p:nvSpPr>
        <p:spPr>
          <a:xfrm>
            <a:off x="3353872" y="366109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54AE53A2-8354-4A7E-80B1-E4FD5DFA42EF}"/>
              </a:ext>
            </a:extLst>
          </p:cNvPr>
          <p:cNvSpPr/>
          <p:nvPr/>
        </p:nvSpPr>
        <p:spPr>
          <a:xfrm>
            <a:off x="3345522" y="37713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8432CFEB-E292-4D42-ADA0-22D708A9B133}"/>
              </a:ext>
            </a:extLst>
          </p:cNvPr>
          <p:cNvSpPr/>
          <p:nvPr/>
        </p:nvSpPr>
        <p:spPr>
          <a:xfrm>
            <a:off x="3244294" y="366109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DF36220E-1B77-4352-B176-3042374BA239}"/>
              </a:ext>
            </a:extLst>
          </p:cNvPr>
          <p:cNvSpPr/>
          <p:nvPr/>
        </p:nvSpPr>
        <p:spPr>
          <a:xfrm>
            <a:off x="3498931" y="38327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F5DA30B-3C13-4E29-9DCD-5A37ED815FE0}"/>
              </a:ext>
            </a:extLst>
          </p:cNvPr>
          <p:cNvSpPr/>
          <p:nvPr/>
        </p:nvSpPr>
        <p:spPr>
          <a:xfrm>
            <a:off x="3252642" y="38816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A7D7FE65-6499-4E3B-8CD8-7997288CB9F8}"/>
              </a:ext>
            </a:extLst>
          </p:cNvPr>
          <p:cNvSpPr/>
          <p:nvPr/>
        </p:nvSpPr>
        <p:spPr>
          <a:xfrm>
            <a:off x="3388311" y="39475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D75846C-4A0B-451B-83C1-77D20EA4FBDE}"/>
              </a:ext>
            </a:extLst>
          </p:cNvPr>
          <p:cNvSpPr/>
          <p:nvPr/>
        </p:nvSpPr>
        <p:spPr>
          <a:xfrm>
            <a:off x="3590570" y="39967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BEC40CF6-BB93-4632-91EB-F1C335E0217B}"/>
              </a:ext>
            </a:extLst>
          </p:cNvPr>
          <p:cNvSpPr/>
          <p:nvPr/>
        </p:nvSpPr>
        <p:spPr>
          <a:xfrm>
            <a:off x="3582220" y="410703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AB7542CD-2021-4EA6-8FE8-85FE938D66BF}"/>
              </a:ext>
            </a:extLst>
          </p:cNvPr>
          <p:cNvSpPr/>
          <p:nvPr/>
        </p:nvSpPr>
        <p:spPr>
          <a:xfrm>
            <a:off x="3480992" y="39967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A5CEC01C-B9F9-4FD8-B043-F7C46EFFED2B}"/>
              </a:ext>
            </a:extLst>
          </p:cNvPr>
          <p:cNvSpPr/>
          <p:nvPr/>
        </p:nvSpPr>
        <p:spPr>
          <a:xfrm>
            <a:off x="3735629" y="41684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9224D779-254E-450F-93DC-53BA7723B8C4}"/>
              </a:ext>
            </a:extLst>
          </p:cNvPr>
          <p:cNvSpPr/>
          <p:nvPr/>
        </p:nvSpPr>
        <p:spPr>
          <a:xfrm>
            <a:off x="3489340" y="42173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52615C9-A41C-4D63-9530-4CD42166D8F7}"/>
              </a:ext>
            </a:extLst>
          </p:cNvPr>
          <p:cNvSpPr/>
          <p:nvPr/>
        </p:nvSpPr>
        <p:spPr>
          <a:xfrm>
            <a:off x="3625008" y="42832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1E407D2F-A0C8-40E3-BB93-A475D3047438}"/>
              </a:ext>
            </a:extLst>
          </p:cNvPr>
          <p:cNvSpPr/>
          <p:nvPr/>
        </p:nvSpPr>
        <p:spPr>
          <a:xfrm>
            <a:off x="3746066" y="405702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B7106BC-C84B-4CF8-9B58-C3E31BD03586}"/>
              </a:ext>
            </a:extLst>
          </p:cNvPr>
          <p:cNvSpPr/>
          <p:nvPr/>
        </p:nvSpPr>
        <p:spPr>
          <a:xfrm>
            <a:off x="3775153" y="48156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063BC12-85D5-4FE4-AC50-6943FD92684D}"/>
              </a:ext>
            </a:extLst>
          </p:cNvPr>
          <p:cNvSpPr/>
          <p:nvPr/>
        </p:nvSpPr>
        <p:spPr>
          <a:xfrm>
            <a:off x="3727727" y="533403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7940E181-15F0-4BFF-9668-09B8E006336F}"/>
              </a:ext>
            </a:extLst>
          </p:cNvPr>
          <p:cNvSpPr/>
          <p:nvPr/>
        </p:nvSpPr>
        <p:spPr>
          <a:xfrm>
            <a:off x="3733988" y="544657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C96142C6-6DE0-434E-8A49-C0FD792DB304}"/>
              </a:ext>
            </a:extLst>
          </p:cNvPr>
          <p:cNvSpPr/>
          <p:nvPr/>
        </p:nvSpPr>
        <p:spPr>
          <a:xfrm>
            <a:off x="3626497" y="559549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204B213E-DBFB-419A-B7B6-D5A0CA495D1C}"/>
              </a:ext>
            </a:extLst>
          </p:cNvPr>
          <p:cNvSpPr/>
          <p:nvPr/>
        </p:nvSpPr>
        <p:spPr>
          <a:xfrm>
            <a:off x="3798691" y="55886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127E5620-77FA-4734-BB3A-F5CDA06906AA}"/>
              </a:ext>
            </a:extLst>
          </p:cNvPr>
          <p:cNvSpPr/>
          <p:nvPr/>
        </p:nvSpPr>
        <p:spPr>
          <a:xfrm>
            <a:off x="3636933" y="548409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B3BA0CB-10B8-459C-8782-3AFB80880ACC}"/>
              </a:ext>
            </a:extLst>
          </p:cNvPr>
          <p:cNvSpPr/>
          <p:nvPr/>
        </p:nvSpPr>
        <p:spPr>
          <a:xfrm>
            <a:off x="3766341" y="54954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F57E7EC-6311-479D-A5EB-6A8FCDD97D9B}"/>
              </a:ext>
            </a:extLst>
          </p:cNvPr>
          <p:cNvSpPr/>
          <p:nvPr/>
        </p:nvSpPr>
        <p:spPr>
          <a:xfrm>
            <a:off x="3774689" y="57159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E47151DF-7E9F-4477-AB63-B11162AC86CF}"/>
              </a:ext>
            </a:extLst>
          </p:cNvPr>
          <p:cNvSpPr/>
          <p:nvPr/>
        </p:nvSpPr>
        <p:spPr>
          <a:xfrm>
            <a:off x="1780552" y="56502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641C4488-44CB-4E4A-8ED6-501E70B48030}"/>
              </a:ext>
            </a:extLst>
          </p:cNvPr>
          <p:cNvSpPr/>
          <p:nvPr/>
        </p:nvSpPr>
        <p:spPr>
          <a:xfrm>
            <a:off x="1626435" y="57054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20DFCB2A-2396-4FCF-8D2F-2E7DD75D4BDF}"/>
              </a:ext>
            </a:extLst>
          </p:cNvPr>
          <p:cNvSpPr/>
          <p:nvPr/>
        </p:nvSpPr>
        <p:spPr>
          <a:xfrm>
            <a:off x="1734595" y="582628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D40C4211-7814-4460-A90B-EC463710A961}"/>
              </a:ext>
            </a:extLst>
          </p:cNvPr>
          <p:cNvSpPr/>
          <p:nvPr/>
        </p:nvSpPr>
        <p:spPr>
          <a:xfrm>
            <a:off x="1689761" y="580030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8A744732-C19F-4249-8BBC-F4FAA2711E8F}"/>
              </a:ext>
            </a:extLst>
          </p:cNvPr>
          <p:cNvSpPr/>
          <p:nvPr/>
        </p:nvSpPr>
        <p:spPr>
          <a:xfrm>
            <a:off x="2137465" y="571163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9112CC85-BA02-4B09-B83D-51E03156999B}"/>
              </a:ext>
            </a:extLst>
          </p:cNvPr>
          <p:cNvSpPr/>
          <p:nvPr/>
        </p:nvSpPr>
        <p:spPr>
          <a:xfrm>
            <a:off x="2273133" y="57775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8A2D06D9-5973-4B97-994F-8BC83C741C2D}"/>
              </a:ext>
            </a:extLst>
          </p:cNvPr>
          <p:cNvSpPr/>
          <p:nvPr/>
        </p:nvSpPr>
        <p:spPr>
          <a:xfrm>
            <a:off x="2038322" y="57434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1B61B49E-6CA9-438D-8C9A-D4B57A5E543A}"/>
              </a:ext>
            </a:extLst>
          </p:cNvPr>
          <p:cNvSpPr/>
          <p:nvPr/>
        </p:nvSpPr>
        <p:spPr>
          <a:xfrm>
            <a:off x="2181295" y="583440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D552314B-DDF3-45DC-850B-B54BE3B58519}"/>
              </a:ext>
            </a:extLst>
          </p:cNvPr>
          <p:cNvSpPr/>
          <p:nvPr/>
        </p:nvSpPr>
        <p:spPr>
          <a:xfrm>
            <a:off x="1928744" y="581166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7B7A22A3-D52E-4404-A362-6E7E229B642F}"/>
              </a:ext>
            </a:extLst>
          </p:cNvPr>
          <p:cNvSpPr/>
          <p:nvPr/>
        </p:nvSpPr>
        <p:spPr>
          <a:xfrm>
            <a:off x="3075713" y="55091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5B3FEEBB-9EDA-4622-A485-398FDD4B3C26}"/>
              </a:ext>
            </a:extLst>
          </p:cNvPr>
          <p:cNvSpPr/>
          <p:nvPr/>
        </p:nvSpPr>
        <p:spPr>
          <a:xfrm>
            <a:off x="2939001" y="553076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1DD31703-FC9D-44B8-97A7-FF41E8049749}"/>
              </a:ext>
            </a:extLst>
          </p:cNvPr>
          <p:cNvSpPr/>
          <p:nvPr/>
        </p:nvSpPr>
        <p:spPr>
          <a:xfrm>
            <a:off x="3081974" y="562170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073050B0-35F7-48B4-91A5-FBB994314A41}"/>
              </a:ext>
            </a:extLst>
          </p:cNvPr>
          <p:cNvSpPr/>
          <p:nvPr/>
        </p:nvSpPr>
        <p:spPr>
          <a:xfrm>
            <a:off x="3191337" y="584163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8357840B-1E40-4BB5-B89E-E0AB279C64FF}"/>
              </a:ext>
            </a:extLst>
          </p:cNvPr>
          <p:cNvSpPr/>
          <p:nvPr/>
        </p:nvSpPr>
        <p:spPr>
          <a:xfrm>
            <a:off x="2984920" y="56592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DDF2EBC2-181F-46BE-A116-6B2E671EAF33}"/>
              </a:ext>
            </a:extLst>
          </p:cNvPr>
          <p:cNvSpPr/>
          <p:nvPr/>
        </p:nvSpPr>
        <p:spPr>
          <a:xfrm>
            <a:off x="3568292" y="56364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70897528-061F-4979-B395-843F1D5B928B}"/>
              </a:ext>
            </a:extLst>
          </p:cNvPr>
          <p:cNvSpPr/>
          <p:nvPr/>
        </p:nvSpPr>
        <p:spPr>
          <a:xfrm>
            <a:off x="3476455" y="56933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97DA9CE0-92FD-4676-8481-5CE960B019B8}"/>
              </a:ext>
            </a:extLst>
          </p:cNvPr>
          <p:cNvSpPr/>
          <p:nvPr/>
        </p:nvSpPr>
        <p:spPr>
          <a:xfrm>
            <a:off x="3215556" y="57808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F0BEB8C3-6269-4D62-8E19-5363BC7E50CB}"/>
              </a:ext>
            </a:extLst>
          </p:cNvPr>
          <p:cNvSpPr/>
          <p:nvPr/>
        </p:nvSpPr>
        <p:spPr>
          <a:xfrm>
            <a:off x="3114326" y="56705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637CB462-F68C-4E11-BC56-35CE1E6CBF04}"/>
              </a:ext>
            </a:extLst>
          </p:cNvPr>
          <p:cNvSpPr/>
          <p:nvPr/>
        </p:nvSpPr>
        <p:spPr>
          <a:xfrm>
            <a:off x="3368964" y="58422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A509F0D7-D7A3-4085-BB73-C4DC46083717}"/>
              </a:ext>
            </a:extLst>
          </p:cNvPr>
          <p:cNvSpPr/>
          <p:nvPr/>
        </p:nvSpPr>
        <p:spPr>
          <a:xfrm>
            <a:off x="3379401" y="573083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958EF314-1DBE-4F03-9B86-EC254070890C}"/>
              </a:ext>
            </a:extLst>
          </p:cNvPr>
          <p:cNvSpPr/>
          <p:nvPr/>
        </p:nvSpPr>
        <p:spPr>
          <a:xfrm>
            <a:off x="1759648" y="36036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A66176C8-4037-402F-B937-EF47EC0E5CC2}"/>
              </a:ext>
            </a:extLst>
          </p:cNvPr>
          <p:cNvSpPr/>
          <p:nvPr/>
        </p:nvSpPr>
        <p:spPr>
          <a:xfrm>
            <a:off x="1765909" y="371620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1A996A93-B55D-4692-9947-010CBE813D00}"/>
              </a:ext>
            </a:extLst>
          </p:cNvPr>
          <p:cNvSpPr/>
          <p:nvPr/>
        </p:nvSpPr>
        <p:spPr>
          <a:xfrm>
            <a:off x="1830612" y="385830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4440D507-02FC-44A8-A20C-7B67E2CFF6D1}"/>
              </a:ext>
            </a:extLst>
          </p:cNvPr>
          <p:cNvSpPr/>
          <p:nvPr/>
        </p:nvSpPr>
        <p:spPr>
          <a:xfrm>
            <a:off x="1668855" y="37537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209B0A3A-C780-4980-B67D-19DEFA7941D4}"/>
              </a:ext>
            </a:extLst>
          </p:cNvPr>
          <p:cNvSpPr/>
          <p:nvPr/>
        </p:nvSpPr>
        <p:spPr>
          <a:xfrm>
            <a:off x="2252228" y="373098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99DFC0E1-290D-4103-B75B-D1BC981E8ECE}"/>
              </a:ext>
            </a:extLst>
          </p:cNvPr>
          <p:cNvSpPr/>
          <p:nvPr/>
        </p:nvSpPr>
        <p:spPr>
          <a:xfrm>
            <a:off x="1461758" y="40883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A20A55C2-AF58-4813-9EAB-CF44DDA7037B}"/>
              </a:ext>
            </a:extLst>
          </p:cNvPr>
          <p:cNvSpPr/>
          <p:nvPr/>
        </p:nvSpPr>
        <p:spPr>
          <a:xfrm>
            <a:off x="2160390" y="378782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1D067E9-6CD8-4E0F-8EBA-5BA54F855310}"/>
              </a:ext>
            </a:extLst>
          </p:cNvPr>
          <p:cNvSpPr/>
          <p:nvPr/>
        </p:nvSpPr>
        <p:spPr>
          <a:xfrm>
            <a:off x="1899491" y="38753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B40FB9FE-F5AF-4755-A9C6-206576675102}"/>
              </a:ext>
            </a:extLst>
          </p:cNvPr>
          <p:cNvSpPr/>
          <p:nvPr/>
        </p:nvSpPr>
        <p:spPr>
          <a:xfrm>
            <a:off x="1798261" y="376508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3BF9DAE6-7DF5-4EC1-A4AC-EE40D2F198B5}"/>
              </a:ext>
            </a:extLst>
          </p:cNvPr>
          <p:cNvSpPr/>
          <p:nvPr/>
        </p:nvSpPr>
        <p:spPr>
          <a:xfrm>
            <a:off x="2052900" y="39367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E0C7B2FD-8BAC-4DC9-AE48-E3C2EBCEC638}"/>
              </a:ext>
            </a:extLst>
          </p:cNvPr>
          <p:cNvSpPr/>
          <p:nvPr/>
        </p:nvSpPr>
        <p:spPr>
          <a:xfrm>
            <a:off x="2225093" y="392992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E8062A4C-6E2B-4C27-9741-916BCFFF8205}"/>
              </a:ext>
            </a:extLst>
          </p:cNvPr>
          <p:cNvSpPr/>
          <p:nvPr/>
        </p:nvSpPr>
        <p:spPr>
          <a:xfrm>
            <a:off x="2063336" y="382533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B6F458B1-3E76-4796-9F24-DE5642E78B04}"/>
              </a:ext>
            </a:extLst>
          </p:cNvPr>
          <p:cNvSpPr/>
          <p:nvPr/>
        </p:nvSpPr>
        <p:spPr>
          <a:xfrm>
            <a:off x="1557829" y="549865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3FB29E4-FC83-4E31-9B9F-151BB3A920FD}"/>
              </a:ext>
            </a:extLst>
          </p:cNvPr>
          <p:cNvSpPr/>
          <p:nvPr/>
        </p:nvSpPr>
        <p:spPr>
          <a:xfrm>
            <a:off x="1465991" y="555549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1AC00D03-AE5E-4668-84E5-32F61049CB24}"/>
              </a:ext>
            </a:extLst>
          </p:cNvPr>
          <p:cNvSpPr/>
          <p:nvPr/>
        </p:nvSpPr>
        <p:spPr>
          <a:xfrm>
            <a:off x="1358500" y="570441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DA4BBB3-2B7A-497C-ABFC-67F653D9CF6E}"/>
              </a:ext>
            </a:extLst>
          </p:cNvPr>
          <p:cNvSpPr/>
          <p:nvPr/>
        </p:nvSpPr>
        <p:spPr>
          <a:xfrm>
            <a:off x="1530694" y="569758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6FF9676-94FD-4FD2-B10B-7DB6ECB7942A}"/>
              </a:ext>
            </a:extLst>
          </p:cNvPr>
          <p:cNvSpPr/>
          <p:nvPr/>
        </p:nvSpPr>
        <p:spPr>
          <a:xfrm>
            <a:off x="1368937" y="559300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969E9B03-39BC-4135-B39A-046756070800}"/>
              </a:ext>
            </a:extLst>
          </p:cNvPr>
          <p:cNvSpPr/>
          <p:nvPr/>
        </p:nvSpPr>
        <p:spPr>
          <a:xfrm>
            <a:off x="1634870" y="427404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464FE2F0-8839-400E-9190-22428F46B6F3}"/>
              </a:ext>
            </a:extLst>
          </p:cNvPr>
          <p:cNvSpPr/>
          <p:nvPr/>
        </p:nvSpPr>
        <p:spPr>
          <a:xfrm>
            <a:off x="1434914" y="434225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270F5CFA-6D65-4545-AB4D-1D7615421B91}"/>
              </a:ext>
            </a:extLst>
          </p:cNvPr>
          <p:cNvSpPr/>
          <p:nvPr/>
        </p:nvSpPr>
        <p:spPr>
          <a:xfrm>
            <a:off x="1646921" y="462525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7593F11A-EBFB-4445-8462-CAD2A0119A57}"/>
              </a:ext>
            </a:extLst>
          </p:cNvPr>
          <p:cNvSpPr/>
          <p:nvPr/>
        </p:nvSpPr>
        <p:spPr>
          <a:xfrm>
            <a:off x="1661725" y="47675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584E1E66-3C3C-4A46-B5BB-1FAA53F98263}"/>
              </a:ext>
            </a:extLst>
          </p:cNvPr>
          <p:cNvSpPr/>
          <p:nvPr/>
        </p:nvSpPr>
        <p:spPr>
          <a:xfrm>
            <a:off x="1573708" y="469201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3E274525-B7AB-48A5-B258-6AB4D9E4991C}"/>
              </a:ext>
            </a:extLst>
          </p:cNvPr>
          <p:cNvSpPr/>
          <p:nvPr/>
        </p:nvSpPr>
        <p:spPr>
          <a:xfrm>
            <a:off x="1821377" y="44168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B80EA492-E370-4B91-8059-EB1CD196C38A}"/>
              </a:ext>
            </a:extLst>
          </p:cNvPr>
          <p:cNvSpPr/>
          <p:nvPr/>
        </p:nvSpPr>
        <p:spPr>
          <a:xfrm>
            <a:off x="1524173" y="479441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6629C0C7-2922-46AF-A761-3B300E8A8A67}"/>
              </a:ext>
            </a:extLst>
          </p:cNvPr>
          <p:cNvSpPr/>
          <p:nvPr/>
        </p:nvSpPr>
        <p:spPr>
          <a:xfrm>
            <a:off x="1559656" y="503427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472B75C7-C8F1-4E41-BE3E-73656B97956A}"/>
              </a:ext>
            </a:extLst>
          </p:cNvPr>
          <p:cNvSpPr/>
          <p:nvPr/>
        </p:nvSpPr>
        <p:spPr>
          <a:xfrm>
            <a:off x="1570092" y="49228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10793758-AA17-478F-9A61-FEB4D0ED9D56}"/>
              </a:ext>
            </a:extLst>
          </p:cNvPr>
          <p:cNvSpPr/>
          <p:nvPr/>
        </p:nvSpPr>
        <p:spPr>
          <a:xfrm>
            <a:off x="1478330" y="457093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132301B9-C10D-4224-B233-80B849E3BF37}"/>
              </a:ext>
            </a:extLst>
          </p:cNvPr>
          <p:cNvSpPr/>
          <p:nvPr/>
        </p:nvSpPr>
        <p:spPr>
          <a:xfrm>
            <a:off x="1346323" y="467805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BA2DA0D-B0F4-4ED9-B194-A5914B802D76}"/>
              </a:ext>
            </a:extLst>
          </p:cNvPr>
          <p:cNvSpPr/>
          <p:nvPr/>
        </p:nvSpPr>
        <p:spPr>
          <a:xfrm>
            <a:off x="1411026" y="48201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DAC116F1-3F37-4570-8BBF-3A1474CBAD2F}"/>
              </a:ext>
            </a:extLst>
          </p:cNvPr>
          <p:cNvSpPr/>
          <p:nvPr/>
        </p:nvSpPr>
        <p:spPr>
          <a:xfrm>
            <a:off x="2241310" y="360329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8EEC97D-9EA6-4BD1-8510-3D0593F8B7C7}"/>
              </a:ext>
            </a:extLst>
          </p:cNvPr>
          <p:cNvSpPr/>
          <p:nvPr/>
        </p:nvSpPr>
        <p:spPr>
          <a:xfrm>
            <a:off x="2360241" y="35650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94F374CB-91D4-42ED-9EB2-6139C4E8CF4F}"/>
              </a:ext>
            </a:extLst>
          </p:cNvPr>
          <p:cNvSpPr/>
          <p:nvPr/>
        </p:nvSpPr>
        <p:spPr>
          <a:xfrm>
            <a:off x="1589573" y="364322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730FFE6F-8D94-45F0-8CAE-71018BB6AAED}"/>
              </a:ext>
            </a:extLst>
          </p:cNvPr>
          <p:cNvSpPr/>
          <p:nvPr/>
        </p:nvSpPr>
        <p:spPr>
          <a:xfrm>
            <a:off x="1453812" y="360407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8F77E7AA-506B-4DC5-8E27-0C65C607F00D}"/>
              </a:ext>
            </a:extLst>
          </p:cNvPr>
          <p:cNvSpPr/>
          <p:nvPr/>
        </p:nvSpPr>
        <p:spPr>
          <a:xfrm>
            <a:off x="2091544" y="356592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95502C1D-CF88-4A6A-A9D6-C93884689DA6}"/>
              </a:ext>
            </a:extLst>
          </p:cNvPr>
          <p:cNvSpPr/>
          <p:nvPr/>
        </p:nvSpPr>
        <p:spPr>
          <a:xfrm>
            <a:off x="1838993" y="354318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F9BA68F4-B097-4306-B63D-F3796B4DAF50}"/>
              </a:ext>
            </a:extLst>
          </p:cNvPr>
          <p:cNvSpPr/>
          <p:nvPr/>
        </p:nvSpPr>
        <p:spPr>
          <a:xfrm>
            <a:off x="1830645" y="365345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5CB0115F-CCD6-4B5B-A1A5-A3E944A70EA1}"/>
              </a:ext>
            </a:extLst>
          </p:cNvPr>
          <p:cNvSpPr/>
          <p:nvPr/>
        </p:nvSpPr>
        <p:spPr>
          <a:xfrm>
            <a:off x="1729415" y="354318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925F36A2-978F-4FD1-9D19-68F221260874}"/>
              </a:ext>
            </a:extLst>
          </p:cNvPr>
          <p:cNvSpPr/>
          <p:nvPr/>
        </p:nvSpPr>
        <p:spPr>
          <a:xfrm>
            <a:off x="1587132" y="41336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286C5049-567E-4BE2-9A6D-EB3893A00041}"/>
              </a:ext>
            </a:extLst>
          </p:cNvPr>
          <p:cNvSpPr/>
          <p:nvPr/>
        </p:nvSpPr>
        <p:spPr>
          <a:xfrm>
            <a:off x="2156247" y="37080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E783DBEC-10C4-4BE4-BFEC-AC46D789973D}"/>
              </a:ext>
            </a:extLst>
          </p:cNvPr>
          <p:cNvSpPr/>
          <p:nvPr/>
        </p:nvSpPr>
        <p:spPr>
          <a:xfrm>
            <a:off x="1994489" y="360343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6AEA196A-8315-47A6-A4EC-914634EDCB7E}"/>
              </a:ext>
            </a:extLst>
          </p:cNvPr>
          <p:cNvSpPr/>
          <p:nvPr/>
        </p:nvSpPr>
        <p:spPr>
          <a:xfrm>
            <a:off x="3101586" y="357315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00ABC22E-D9F5-476F-A79A-5A64D40BB67C}"/>
              </a:ext>
            </a:extLst>
          </p:cNvPr>
          <p:cNvSpPr/>
          <p:nvPr/>
        </p:nvSpPr>
        <p:spPr>
          <a:xfrm>
            <a:off x="2564296" y="375553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9A1CEA00-A3FE-4530-8C9D-91286DC7AFEA}"/>
              </a:ext>
            </a:extLst>
          </p:cNvPr>
          <p:cNvSpPr/>
          <p:nvPr/>
        </p:nvSpPr>
        <p:spPr>
          <a:xfrm>
            <a:off x="3685721" y="354898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C4E13911-7CE1-4B9D-B7F2-3F5C11AC6EA8}"/>
              </a:ext>
            </a:extLst>
          </p:cNvPr>
          <p:cNvSpPr/>
          <p:nvPr/>
        </p:nvSpPr>
        <p:spPr>
          <a:xfrm>
            <a:off x="1538998" y="37969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470458CC-BEC0-4328-AD4A-8AB8A799292A}"/>
              </a:ext>
            </a:extLst>
          </p:cNvPr>
          <p:cNvSpPr/>
          <p:nvPr/>
        </p:nvSpPr>
        <p:spPr>
          <a:xfrm>
            <a:off x="1343553" y="353850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329916A9-D5F9-4321-AAF4-F8AA8BC89049}"/>
              </a:ext>
            </a:extLst>
          </p:cNvPr>
          <p:cNvSpPr/>
          <p:nvPr/>
        </p:nvSpPr>
        <p:spPr>
          <a:xfrm>
            <a:off x="1428190" y="376518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53BC4799-C14C-4C9F-91B0-61724FD01D62}"/>
              </a:ext>
            </a:extLst>
          </p:cNvPr>
          <p:cNvSpPr/>
          <p:nvPr/>
        </p:nvSpPr>
        <p:spPr>
          <a:xfrm>
            <a:off x="1336352" y="38220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979A0C28-B2E8-4920-A599-3FDBB9EC7F4D}"/>
              </a:ext>
            </a:extLst>
          </p:cNvPr>
          <p:cNvSpPr/>
          <p:nvPr/>
        </p:nvSpPr>
        <p:spPr>
          <a:xfrm>
            <a:off x="1401054" y="39641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5C197324-DEFC-493B-8371-C627F40A186B}"/>
              </a:ext>
            </a:extLst>
          </p:cNvPr>
          <p:cNvSpPr/>
          <p:nvPr/>
        </p:nvSpPr>
        <p:spPr>
          <a:xfrm>
            <a:off x="3763534" y="394006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F5226F09-4A2F-475F-95C5-EDEACF6EE0B6}"/>
              </a:ext>
            </a:extLst>
          </p:cNvPr>
          <p:cNvSpPr/>
          <p:nvPr/>
        </p:nvSpPr>
        <p:spPr>
          <a:xfrm>
            <a:off x="3788045" y="372111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DFB9AFD7-072C-43FE-8298-FAEF5E10A3DB}"/>
              </a:ext>
            </a:extLst>
          </p:cNvPr>
          <p:cNvSpPr/>
          <p:nvPr/>
        </p:nvSpPr>
        <p:spPr>
          <a:xfrm>
            <a:off x="3794306" y="38336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646C23A3-6BE6-4625-BFA6-C83192D89E77}"/>
              </a:ext>
            </a:extLst>
          </p:cNvPr>
          <p:cNvSpPr/>
          <p:nvPr/>
        </p:nvSpPr>
        <p:spPr>
          <a:xfrm>
            <a:off x="3571138" y="38895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A3F1747B-CBFA-4BFC-AFD6-EA0F9CD73D7B}"/>
              </a:ext>
            </a:extLst>
          </p:cNvPr>
          <p:cNvSpPr/>
          <p:nvPr/>
        </p:nvSpPr>
        <p:spPr>
          <a:xfrm>
            <a:off x="3098532" y="57861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2542BB2F-62DA-49FA-BD75-278AF043ADB6}"/>
              </a:ext>
            </a:extLst>
          </p:cNvPr>
          <p:cNvSpPr/>
          <p:nvPr/>
        </p:nvSpPr>
        <p:spPr>
          <a:xfrm>
            <a:off x="3307843" y="576231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00D9058-E972-4194-92FD-DAC09901AC5B}"/>
              </a:ext>
            </a:extLst>
          </p:cNvPr>
          <p:cNvSpPr/>
          <p:nvPr/>
        </p:nvSpPr>
        <p:spPr>
          <a:xfrm>
            <a:off x="3018781" y="57982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915B1340-3BE5-4924-9624-58BCCC1EF1D9}"/>
              </a:ext>
            </a:extLst>
          </p:cNvPr>
          <p:cNvSpPr/>
          <p:nvPr/>
        </p:nvSpPr>
        <p:spPr>
          <a:xfrm>
            <a:off x="3512403" y="58380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87C66890-D34D-47F8-BA8E-A8824A136B69}"/>
              </a:ext>
            </a:extLst>
          </p:cNvPr>
          <p:cNvSpPr/>
          <p:nvPr/>
        </p:nvSpPr>
        <p:spPr>
          <a:xfrm>
            <a:off x="1485907" y="58187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BFBF14D-83F8-4717-BC47-EF9B7594ABCE}"/>
              </a:ext>
            </a:extLst>
          </p:cNvPr>
          <p:cNvSpPr/>
          <p:nvPr/>
        </p:nvSpPr>
        <p:spPr>
          <a:xfrm>
            <a:off x="1594306" y="583512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18AEBD13-F411-49CA-888B-7E565DBD1D78}"/>
              </a:ext>
            </a:extLst>
          </p:cNvPr>
          <p:cNvSpPr/>
          <p:nvPr/>
        </p:nvSpPr>
        <p:spPr>
          <a:xfrm>
            <a:off x="1843110" y="558272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3E63A479-3BD6-4E99-91F3-21D2722CE7E3}"/>
              </a:ext>
            </a:extLst>
          </p:cNvPr>
          <p:cNvSpPr/>
          <p:nvPr/>
        </p:nvSpPr>
        <p:spPr>
          <a:xfrm>
            <a:off x="3799513" y="58177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55F326EC-8FCF-4205-A0EB-68E224472140}"/>
              </a:ext>
            </a:extLst>
          </p:cNvPr>
          <p:cNvSpPr/>
          <p:nvPr/>
        </p:nvSpPr>
        <p:spPr>
          <a:xfrm>
            <a:off x="2592545" y="4438414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97CBAC8-48AD-44EC-9534-F2C26AB2FBA1}"/>
              </a:ext>
            </a:extLst>
          </p:cNvPr>
          <p:cNvSpPr/>
          <p:nvPr/>
        </p:nvSpPr>
        <p:spPr>
          <a:xfrm>
            <a:off x="2836867" y="4411662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6064C675-93E3-43F0-8DE9-B8F0B625A321}"/>
              </a:ext>
            </a:extLst>
          </p:cNvPr>
          <p:cNvSpPr/>
          <p:nvPr/>
        </p:nvSpPr>
        <p:spPr>
          <a:xfrm>
            <a:off x="2457918" y="4494591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BD8C7A5B-5F17-41F0-814A-7C67CE8CB31F}"/>
              </a:ext>
            </a:extLst>
          </p:cNvPr>
          <p:cNvSpPr/>
          <p:nvPr/>
        </p:nvSpPr>
        <p:spPr>
          <a:xfrm>
            <a:off x="2313320" y="4612295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8F83BE68-F89E-4A48-B498-60919EDCAA0F}"/>
              </a:ext>
            </a:extLst>
          </p:cNvPr>
          <p:cNvSpPr/>
          <p:nvPr/>
        </p:nvSpPr>
        <p:spPr>
          <a:xfrm>
            <a:off x="2039084" y="4721972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3712D3BD-B085-450D-A625-F9483F95A450}"/>
              </a:ext>
            </a:extLst>
          </p:cNvPr>
          <p:cNvSpPr/>
          <p:nvPr/>
        </p:nvSpPr>
        <p:spPr>
          <a:xfrm>
            <a:off x="1961797" y="478617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EE94ACC5-BC07-4E46-8939-DE176217388F}"/>
              </a:ext>
            </a:extLst>
          </p:cNvPr>
          <p:cNvSpPr/>
          <p:nvPr/>
        </p:nvSpPr>
        <p:spPr>
          <a:xfrm>
            <a:off x="1954318" y="4898530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37E939C8-6E79-4B93-AA79-6069A393834C}"/>
              </a:ext>
            </a:extLst>
          </p:cNvPr>
          <p:cNvSpPr/>
          <p:nvPr/>
        </p:nvSpPr>
        <p:spPr>
          <a:xfrm>
            <a:off x="2096424" y="5026934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A2506423-4366-4248-A171-9AE67C2996EE}"/>
              </a:ext>
            </a:extLst>
          </p:cNvPr>
          <p:cNvSpPr/>
          <p:nvPr/>
        </p:nvSpPr>
        <p:spPr>
          <a:xfrm>
            <a:off x="2338252" y="5056361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CABFAEC-2ED7-4580-BDA9-DF0CA596A8F6}"/>
              </a:ext>
            </a:extLst>
          </p:cNvPr>
          <p:cNvSpPr/>
          <p:nvPr/>
        </p:nvSpPr>
        <p:spPr>
          <a:xfrm>
            <a:off x="2477864" y="4976108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BC4A1A90-6A9B-4B1A-8791-7FEC44033A13}"/>
              </a:ext>
            </a:extLst>
          </p:cNvPr>
          <p:cNvSpPr/>
          <p:nvPr/>
        </p:nvSpPr>
        <p:spPr>
          <a:xfrm>
            <a:off x="2577587" y="4804901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669C8642-2071-4E54-8E7A-4C98817DA97F}"/>
              </a:ext>
            </a:extLst>
          </p:cNvPr>
          <p:cNvSpPr/>
          <p:nvPr/>
        </p:nvSpPr>
        <p:spPr>
          <a:xfrm>
            <a:off x="2722184" y="4746049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8C24773D-8281-46F6-878A-BF9E7246A610}"/>
              </a:ext>
            </a:extLst>
          </p:cNvPr>
          <p:cNvSpPr/>
          <p:nvPr/>
        </p:nvSpPr>
        <p:spPr>
          <a:xfrm>
            <a:off x="2968999" y="4780826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01B5AA31-B65D-4547-96C2-417D63ACBF83}"/>
              </a:ext>
            </a:extLst>
          </p:cNvPr>
          <p:cNvSpPr/>
          <p:nvPr/>
        </p:nvSpPr>
        <p:spPr>
          <a:xfrm>
            <a:off x="3091160" y="4767449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F1583362-FEDB-4A3F-BBF2-E9190EB1F4C6}"/>
              </a:ext>
            </a:extLst>
          </p:cNvPr>
          <p:cNvSpPr/>
          <p:nvPr/>
        </p:nvSpPr>
        <p:spPr>
          <a:xfrm>
            <a:off x="3208335" y="4681848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ED5499C9-A7A8-4787-8128-1E8166371CEC}"/>
              </a:ext>
            </a:extLst>
          </p:cNvPr>
          <p:cNvSpPr/>
          <p:nvPr/>
        </p:nvSpPr>
        <p:spPr>
          <a:xfrm>
            <a:off x="3263182" y="4548092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7F4EC097-5C8A-4326-BCD6-6D817B6ABBA3}"/>
              </a:ext>
            </a:extLst>
          </p:cNvPr>
          <p:cNvSpPr/>
          <p:nvPr/>
        </p:nvSpPr>
        <p:spPr>
          <a:xfrm>
            <a:off x="3098638" y="4425038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A8EDB99B-FB37-4B52-B63D-1420B4EC53D8}"/>
              </a:ext>
            </a:extLst>
          </p:cNvPr>
          <p:cNvSpPr/>
          <p:nvPr/>
        </p:nvSpPr>
        <p:spPr>
          <a:xfrm>
            <a:off x="1555991" y="391619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B4F83EDC-6ACA-4034-81EF-26E5D82FC1CD}"/>
              </a:ext>
            </a:extLst>
          </p:cNvPr>
          <p:cNvSpPr/>
          <p:nvPr/>
        </p:nvSpPr>
        <p:spPr>
          <a:xfrm>
            <a:off x="1658419" y="38651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B655D8B4-2C0A-46D1-A7A4-354633297EB6}"/>
              </a:ext>
            </a:extLst>
          </p:cNvPr>
          <p:cNvSpPr/>
          <p:nvPr/>
        </p:nvSpPr>
        <p:spPr>
          <a:xfrm>
            <a:off x="1907840" y="376508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3E91FA3-D418-4C7A-8FB7-3A7471C36ED7}"/>
              </a:ext>
            </a:extLst>
          </p:cNvPr>
          <p:cNvSpPr/>
          <p:nvPr/>
        </p:nvSpPr>
        <p:spPr>
          <a:xfrm>
            <a:off x="1984056" y="371484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93A4354A-A58F-468D-AEFA-532E3FBB93A9}"/>
              </a:ext>
            </a:extLst>
          </p:cNvPr>
          <p:cNvSpPr/>
          <p:nvPr/>
        </p:nvSpPr>
        <p:spPr>
          <a:xfrm>
            <a:off x="2619055" y="357075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9EFC0335-FD1D-4CD2-9018-5224E00BBE88}"/>
              </a:ext>
            </a:extLst>
          </p:cNvPr>
          <p:cNvSpPr/>
          <p:nvPr/>
        </p:nvSpPr>
        <p:spPr>
          <a:xfrm>
            <a:off x="2383168" y="366183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25F73012-A82D-4D21-AF9C-F9996BD0907B}"/>
              </a:ext>
            </a:extLst>
          </p:cNvPr>
          <p:cNvSpPr/>
          <p:nvPr/>
        </p:nvSpPr>
        <p:spPr>
          <a:xfrm>
            <a:off x="2468918" y="361042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490703A-1E93-49F6-93A5-4EF8B0068481}"/>
              </a:ext>
            </a:extLst>
          </p:cNvPr>
          <p:cNvSpPr/>
          <p:nvPr/>
        </p:nvSpPr>
        <p:spPr>
          <a:xfrm>
            <a:off x="2116560" y="366505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1BBF9CC3-F1FA-47BE-B7E2-68E4B373030D}"/>
              </a:ext>
            </a:extLst>
          </p:cNvPr>
          <p:cNvSpPr/>
          <p:nvPr/>
        </p:nvSpPr>
        <p:spPr>
          <a:xfrm>
            <a:off x="3671128" y="38259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ED28DC5-E85E-4ECA-9BF2-CBB7C6987526}"/>
              </a:ext>
            </a:extLst>
          </p:cNvPr>
          <p:cNvSpPr/>
          <p:nvPr/>
        </p:nvSpPr>
        <p:spPr>
          <a:xfrm>
            <a:off x="3509369" y="37213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4843A82A-8589-4672-992E-FABBA67A7368}"/>
              </a:ext>
            </a:extLst>
          </p:cNvPr>
          <p:cNvSpPr/>
          <p:nvPr/>
        </p:nvSpPr>
        <p:spPr>
          <a:xfrm>
            <a:off x="3700150" y="39285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0F0BE019-78C1-4D7F-AF7A-5E83B6FF50B9}"/>
              </a:ext>
            </a:extLst>
          </p:cNvPr>
          <p:cNvSpPr/>
          <p:nvPr/>
        </p:nvSpPr>
        <p:spPr>
          <a:xfrm>
            <a:off x="3463450" y="359289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36D00B28-A7AD-48C8-BE1C-E5FC65765430}"/>
              </a:ext>
            </a:extLst>
          </p:cNvPr>
          <p:cNvSpPr/>
          <p:nvPr/>
        </p:nvSpPr>
        <p:spPr>
          <a:xfrm>
            <a:off x="3279213" y="357376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49EE21DD-918F-4EA9-88CD-A41AC2AB4394}"/>
              </a:ext>
            </a:extLst>
          </p:cNvPr>
          <p:cNvSpPr/>
          <p:nvPr/>
        </p:nvSpPr>
        <p:spPr>
          <a:xfrm>
            <a:off x="3740923" y="51682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7D1585E6-9129-4E84-A505-EAD41E3FE85D}"/>
              </a:ext>
            </a:extLst>
          </p:cNvPr>
          <p:cNvSpPr/>
          <p:nvPr/>
        </p:nvSpPr>
        <p:spPr>
          <a:xfrm>
            <a:off x="3751362" y="505681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A15F6D93-85A4-468F-A9CD-905C37E3F3E9}"/>
              </a:ext>
            </a:extLst>
          </p:cNvPr>
          <p:cNvSpPr/>
          <p:nvPr/>
        </p:nvSpPr>
        <p:spPr>
          <a:xfrm>
            <a:off x="3800916" y="49640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0C1EE43A-8272-4038-8F4B-C013C506C02D}"/>
              </a:ext>
            </a:extLst>
          </p:cNvPr>
          <p:cNvSpPr/>
          <p:nvPr/>
        </p:nvSpPr>
        <p:spPr>
          <a:xfrm>
            <a:off x="3437237" y="54629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2BCB9004-1A2F-4422-A32F-3CD0337C641B}"/>
              </a:ext>
            </a:extLst>
          </p:cNvPr>
          <p:cNvSpPr/>
          <p:nvPr/>
        </p:nvSpPr>
        <p:spPr>
          <a:xfrm>
            <a:off x="2708804" y="583923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FCB224F2-D4DB-4F8A-8708-6EAA6F98E0A0}"/>
              </a:ext>
            </a:extLst>
          </p:cNvPr>
          <p:cNvSpPr/>
          <p:nvPr/>
        </p:nvSpPr>
        <p:spPr>
          <a:xfrm>
            <a:off x="3591015" y="53556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308AEFB6-D4CE-44E3-838B-30FC7706C242}"/>
              </a:ext>
            </a:extLst>
          </p:cNvPr>
          <p:cNvSpPr/>
          <p:nvPr/>
        </p:nvSpPr>
        <p:spPr>
          <a:xfrm>
            <a:off x="2911959" y="579981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75F0EE6C-AA43-4028-B9D3-CD296452EF02}"/>
              </a:ext>
            </a:extLst>
          </p:cNvPr>
          <p:cNvSpPr/>
          <p:nvPr/>
        </p:nvSpPr>
        <p:spPr>
          <a:xfrm>
            <a:off x="3432626" y="557055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440B8663-3EDC-44CC-ADD1-2A0EECD72427}"/>
              </a:ext>
            </a:extLst>
          </p:cNvPr>
          <p:cNvSpPr/>
          <p:nvPr/>
        </p:nvSpPr>
        <p:spPr>
          <a:xfrm>
            <a:off x="3333483" y="560238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CA230E20-0C43-4EB4-BEB9-4E0E416F9243}"/>
              </a:ext>
            </a:extLst>
          </p:cNvPr>
          <p:cNvSpPr/>
          <p:nvPr/>
        </p:nvSpPr>
        <p:spPr>
          <a:xfrm>
            <a:off x="3223905" y="567058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34E485A3-B939-4359-B14C-C3DD445CC49F}"/>
              </a:ext>
            </a:extLst>
          </p:cNvPr>
          <p:cNvSpPr/>
          <p:nvPr/>
        </p:nvSpPr>
        <p:spPr>
          <a:xfrm>
            <a:off x="1446393" y="54402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EE51651E-9C1C-4533-B659-7EE7919C9CCE}"/>
              </a:ext>
            </a:extLst>
          </p:cNvPr>
          <p:cNvSpPr/>
          <p:nvPr/>
        </p:nvSpPr>
        <p:spPr>
          <a:xfrm>
            <a:off x="1819167" y="581167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AFFAED97-788B-48E6-A31F-93FAEC5752E7}"/>
              </a:ext>
            </a:extLst>
          </p:cNvPr>
          <p:cNvSpPr/>
          <p:nvPr/>
        </p:nvSpPr>
        <p:spPr>
          <a:xfrm>
            <a:off x="1338726" y="419858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C13CA019-3975-4A80-B863-56DB4D58011D}"/>
              </a:ext>
            </a:extLst>
          </p:cNvPr>
          <p:cNvSpPr/>
          <p:nvPr/>
        </p:nvSpPr>
        <p:spPr>
          <a:xfrm>
            <a:off x="2449972" y="583360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4068DB69-F3C7-4C96-9A2F-8F80EA588752}"/>
              </a:ext>
            </a:extLst>
          </p:cNvPr>
          <p:cNvSpPr/>
          <p:nvPr/>
        </p:nvSpPr>
        <p:spPr>
          <a:xfrm>
            <a:off x="3341261" y="414599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135DBAED-C60E-4574-BC32-0FCCDB4AF63A}"/>
              </a:ext>
            </a:extLst>
          </p:cNvPr>
          <p:cNvCxnSpPr/>
          <p:nvPr/>
        </p:nvCxnSpPr>
        <p:spPr>
          <a:xfrm rot="16200000" flipH="1">
            <a:off x="1853281" y="4016689"/>
            <a:ext cx="1271109" cy="130513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0849E9D9-C79B-447D-A69C-EFF08AE179B5}"/>
              </a:ext>
            </a:extLst>
          </p:cNvPr>
          <p:cNvCxnSpPr>
            <a:endCxn id="89" idx="5"/>
          </p:cNvCxnSpPr>
          <p:nvPr/>
        </p:nvCxnSpPr>
        <p:spPr>
          <a:xfrm rot="16200000" flipV="1">
            <a:off x="3081335" y="5246108"/>
            <a:ext cx="97418" cy="28564"/>
          </a:xfrm>
          <a:prstGeom prst="line">
            <a:avLst/>
          </a:prstGeom>
          <a:ln w="6350" cap="sq">
            <a:solidFill>
              <a:srgbClr val="FF0000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089335FF-C233-4B3A-96C7-DE842D4787D5}"/>
              </a:ext>
            </a:extLst>
          </p:cNvPr>
          <p:cNvCxnSpPr>
            <a:stCxn id="89" idx="1"/>
            <a:endCxn id="83" idx="6"/>
          </p:cNvCxnSpPr>
          <p:nvPr/>
        </p:nvCxnSpPr>
        <p:spPr>
          <a:xfrm rot="16200000" flipV="1">
            <a:off x="2967822" y="5060655"/>
            <a:ext cx="86904" cy="139886"/>
          </a:xfrm>
          <a:prstGeom prst="line">
            <a:avLst/>
          </a:prstGeom>
          <a:ln w="6350" cap="sq">
            <a:solidFill>
              <a:srgbClr val="FF0000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AF3E633D-C4D0-4FC8-91DC-80723BAD5C17}"/>
              </a:ext>
            </a:extLst>
          </p:cNvPr>
          <p:cNvCxnSpPr>
            <a:stCxn id="83" idx="1"/>
            <a:endCxn id="56" idx="5"/>
          </p:cNvCxnSpPr>
          <p:nvPr/>
        </p:nvCxnSpPr>
        <p:spPr>
          <a:xfrm rot="16200000" flipV="1">
            <a:off x="2804470" y="4973168"/>
            <a:ext cx="65099" cy="125226"/>
          </a:xfrm>
          <a:prstGeom prst="line">
            <a:avLst/>
          </a:prstGeom>
          <a:ln w="6350" cap="sq">
            <a:solidFill>
              <a:srgbClr val="FF0000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BF06A2AA-E2A6-4309-A477-1E8F1BD6A12F}"/>
              </a:ext>
            </a:extLst>
          </p:cNvPr>
          <p:cNvCxnSpPr>
            <a:stCxn id="56" idx="1"/>
            <a:endCxn id="334" idx="6"/>
          </p:cNvCxnSpPr>
          <p:nvPr/>
        </p:nvCxnSpPr>
        <p:spPr>
          <a:xfrm rot="16200000" flipV="1">
            <a:off x="2616106" y="4841844"/>
            <a:ext cx="134090" cy="113421"/>
          </a:xfrm>
          <a:prstGeom prst="line">
            <a:avLst/>
          </a:prstGeom>
          <a:ln w="6350" cap="sq">
            <a:solidFill>
              <a:srgbClr val="FF0000"/>
            </a:solidFill>
            <a:round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Oval 337">
            <a:extLst>
              <a:ext uri="{FF2B5EF4-FFF2-40B4-BE49-F238E27FC236}">
                <a16:creationId xmlns:a16="http://schemas.microsoft.com/office/drawing/2014/main" id="{97CD30D5-5234-48C1-A4ED-A4CEF79A8ECF}"/>
              </a:ext>
            </a:extLst>
          </p:cNvPr>
          <p:cNvSpPr/>
          <p:nvPr/>
        </p:nvSpPr>
        <p:spPr>
          <a:xfrm>
            <a:off x="1787489" y="3984919"/>
            <a:ext cx="57150" cy="57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E803424E-4A1E-474A-886F-BEB930C8E128}"/>
              </a:ext>
            </a:extLst>
          </p:cNvPr>
          <p:cNvSpPr/>
          <p:nvPr/>
        </p:nvSpPr>
        <p:spPr>
          <a:xfrm>
            <a:off x="3135957" y="5300730"/>
            <a:ext cx="57150" cy="571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9D8A7056-0396-409E-BA25-5A2693A126DB}"/>
              </a:ext>
            </a:extLst>
          </p:cNvPr>
          <p:cNvCxnSpPr>
            <a:stCxn id="334" idx="3"/>
            <a:endCxn id="333" idx="7"/>
          </p:cNvCxnSpPr>
          <p:nvPr/>
        </p:nvCxnSpPr>
        <p:spPr>
          <a:xfrm rot="5400000">
            <a:off x="2485364" y="4884524"/>
            <a:ext cx="133576" cy="651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CCD1354B-1E34-4523-BB44-F40BF8ECF36D}"/>
              </a:ext>
            </a:extLst>
          </p:cNvPr>
          <p:cNvCxnSpPr>
            <a:stCxn id="333" idx="3"/>
            <a:endCxn id="332" idx="6"/>
          </p:cNvCxnSpPr>
          <p:nvPr/>
        </p:nvCxnSpPr>
        <p:spPr>
          <a:xfrm rot="5400000">
            <a:off x="2405343" y="5003295"/>
            <a:ext cx="61438" cy="979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2E9ABE5A-E9E8-418E-B9BC-908F16723108}"/>
              </a:ext>
            </a:extLst>
          </p:cNvPr>
          <p:cNvCxnSpPr>
            <a:stCxn id="332" idx="2"/>
            <a:endCxn id="331" idx="6"/>
          </p:cNvCxnSpPr>
          <p:nvPr/>
        </p:nvCxnSpPr>
        <p:spPr>
          <a:xfrm rot="10800000">
            <a:off x="2145278" y="5053544"/>
            <a:ext cx="192975" cy="2942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91E1F128-157F-4E18-A2B1-6AE7F9FE63F1}"/>
              </a:ext>
            </a:extLst>
          </p:cNvPr>
          <p:cNvCxnSpPr>
            <a:stCxn id="331" idx="1"/>
            <a:endCxn id="330" idx="5"/>
          </p:cNvCxnSpPr>
          <p:nvPr/>
        </p:nvCxnSpPr>
        <p:spPr>
          <a:xfrm rot="16200000" flipV="1">
            <a:off x="2004412" y="4935560"/>
            <a:ext cx="90773" cy="1075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E0366C4B-F18A-4A29-96FC-A0F55D0E5031}"/>
              </a:ext>
            </a:extLst>
          </p:cNvPr>
          <p:cNvCxnSpPr>
            <a:stCxn id="330" idx="7"/>
            <a:endCxn id="328" idx="3"/>
          </p:cNvCxnSpPr>
          <p:nvPr/>
        </p:nvCxnSpPr>
        <p:spPr>
          <a:xfrm rot="5400000" flipH="1" flipV="1">
            <a:off x="1951664" y="4811750"/>
            <a:ext cx="138927" cy="502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C7D4C207-A654-48C8-B91A-07640735A65E}"/>
              </a:ext>
            </a:extLst>
          </p:cNvPr>
          <p:cNvCxnSpPr>
            <a:stCxn id="328" idx="7"/>
            <a:endCxn id="70" idx="3"/>
          </p:cNvCxnSpPr>
          <p:nvPr/>
        </p:nvCxnSpPr>
        <p:spPr>
          <a:xfrm rot="5400000" flipH="1" flipV="1">
            <a:off x="2080236" y="4646108"/>
            <a:ext cx="84205" cy="831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D8751FA1-0C3B-453F-B16F-6B774F44A34B}"/>
              </a:ext>
            </a:extLst>
          </p:cNvPr>
          <p:cNvCxnSpPr>
            <a:stCxn id="70" idx="6"/>
            <a:endCxn id="327" idx="2"/>
          </p:cNvCxnSpPr>
          <p:nvPr/>
        </p:nvCxnSpPr>
        <p:spPr>
          <a:xfrm>
            <a:off x="2205592" y="4626745"/>
            <a:ext cx="107728" cy="1215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DE83F670-20C8-4796-A739-3FCDA8EF63E1}"/>
              </a:ext>
            </a:extLst>
          </p:cNvPr>
          <p:cNvCxnSpPr>
            <a:stCxn id="327" idx="6"/>
            <a:endCxn id="326" idx="3"/>
          </p:cNvCxnSpPr>
          <p:nvPr/>
        </p:nvCxnSpPr>
        <p:spPr>
          <a:xfrm flipV="1">
            <a:off x="2362173" y="4540015"/>
            <a:ext cx="102899" cy="988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07501DBC-9166-4315-A51D-8C07BECBF79C}"/>
              </a:ext>
            </a:extLst>
          </p:cNvPr>
          <p:cNvCxnSpPr>
            <a:stCxn id="326" idx="6"/>
            <a:endCxn id="324" idx="3"/>
          </p:cNvCxnSpPr>
          <p:nvPr/>
        </p:nvCxnSpPr>
        <p:spPr>
          <a:xfrm flipV="1">
            <a:off x="2506771" y="4483838"/>
            <a:ext cx="92928" cy="37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8DB7CF76-8778-4350-B787-6310B2833397}"/>
              </a:ext>
            </a:extLst>
          </p:cNvPr>
          <p:cNvCxnSpPr>
            <a:stCxn id="324" idx="6"/>
            <a:endCxn id="325" idx="2"/>
          </p:cNvCxnSpPr>
          <p:nvPr/>
        </p:nvCxnSpPr>
        <p:spPr>
          <a:xfrm flipV="1">
            <a:off x="2641398" y="4438271"/>
            <a:ext cx="195469" cy="267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685C7E4F-FFD2-4F46-B119-05FC52B39310}"/>
              </a:ext>
            </a:extLst>
          </p:cNvPr>
          <p:cNvCxnSpPr>
            <a:stCxn id="325" idx="6"/>
            <a:endCxn id="340" idx="2"/>
          </p:cNvCxnSpPr>
          <p:nvPr/>
        </p:nvCxnSpPr>
        <p:spPr>
          <a:xfrm>
            <a:off x="2885720" y="4438271"/>
            <a:ext cx="212918" cy="1337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52A5AF38-5361-4BC7-879D-23F728BBEA26}"/>
              </a:ext>
            </a:extLst>
          </p:cNvPr>
          <p:cNvCxnSpPr>
            <a:stCxn id="340" idx="5"/>
            <a:endCxn id="339" idx="1"/>
          </p:cNvCxnSpPr>
          <p:nvPr/>
        </p:nvCxnSpPr>
        <p:spPr>
          <a:xfrm rot="16200000" flipH="1">
            <a:off x="3162625" y="4448173"/>
            <a:ext cx="85423" cy="1299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96066E91-629E-402B-BE12-D3A12ABB8777}"/>
              </a:ext>
            </a:extLst>
          </p:cNvPr>
          <p:cNvCxnSpPr>
            <a:stCxn id="339" idx="3"/>
            <a:endCxn id="338" idx="0"/>
          </p:cNvCxnSpPr>
          <p:nvPr/>
        </p:nvCxnSpPr>
        <p:spPr>
          <a:xfrm rot="5400000">
            <a:off x="3207383" y="4618895"/>
            <a:ext cx="88332" cy="3757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C026317E-0F2F-40C3-97E5-9626D5DC8F13}"/>
              </a:ext>
            </a:extLst>
          </p:cNvPr>
          <p:cNvCxnSpPr>
            <a:stCxn id="338" idx="3"/>
            <a:endCxn id="337" idx="7"/>
          </p:cNvCxnSpPr>
          <p:nvPr/>
        </p:nvCxnSpPr>
        <p:spPr>
          <a:xfrm rot="5400000">
            <a:off x="3150189" y="4709942"/>
            <a:ext cx="47970" cy="8263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19E57736-5395-4896-B27D-0645774C1775}"/>
              </a:ext>
            </a:extLst>
          </p:cNvPr>
          <p:cNvCxnSpPr>
            <a:stCxn id="337" idx="2"/>
            <a:endCxn id="336" idx="6"/>
          </p:cNvCxnSpPr>
          <p:nvPr/>
        </p:nvCxnSpPr>
        <p:spPr>
          <a:xfrm rot="10800000" flipV="1">
            <a:off x="3017852" y="4794057"/>
            <a:ext cx="73308" cy="133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A19C71CD-D7B1-4BB0-9F68-530766C52391}"/>
              </a:ext>
            </a:extLst>
          </p:cNvPr>
          <p:cNvCxnSpPr>
            <a:stCxn id="336" idx="2"/>
            <a:endCxn id="335" idx="6"/>
          </p:cNvCxnSpPr>
          <p:nvPr/>
        </p:nvCxnSpPr>
        <p:spPr>
          <a:xfrm rot="10800000">
            <a:off x="2771037" y="4772659"/>
            <a:ext cx="197962" cy="347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AEF96D52-C4C8-4AE4-8E60-E667C77E5FD6}"/>
              </a:ext>
            </a:extLst>
          </p:cNvPr>
          <p:cNvCxnSpPr>
            <a:stCxn id="335" idx="2"/>
            <a:endCxn id="334" idx="7"/>
          </p:cNvCxnSpPr>
          <p:nvPr/>
        </p:nvCxnSpPr>
        <p:spPr>
          <a:xfrm rot="10800000" flipV="1">
            <a:off x="2619286" y="4772658"/>
            <a:ext cx="102898" cy="400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>
            <a:extLst>
              <a:ext uri="{FF2B5EF4-FFF2-40B4-BE49-F238E27FC236}">
                <a16:creationId xmlns:a16="http://schemas.microsoft.com/office/drawing/2014/main" id="{0C7F4F9B-146B-4909-BDFC-A944A72733BD}"/>
              </a:ext>
            </a:extLst>
          </p:cNvPr>
          <p:cNvCxnSpPr/>
          <p:nvPr/>
        </p:nvCxnSpPr>
        <p:spPr>
          <a:xfrm rot="5400000">
            <a:off x="2485364" y="4891055"/>
            <a:ext cx="133576" cy="65178"/>
          </a:xfrm>
          <a:prstGeom prst="straightConnector1">
            <a:avLst/>
          </a:prstGeom>
          <a:ln w="63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7172D70D-0E96-48F9-BABD-5B2D3A5D5038}"/>
              </a:ext>
            </a:extLst>
          </p:cNvPr>
          <p:cNvCxnSpPr>
            <a:stCxn id="333" idx="3"/>
            <a:endCxn id="332" idx="6"/>
          </p:cNvCxnSpPr>
          <p:nvPr/>
        </p:nvCxnSpPr>
        <p:spPr>
          <a:xfrm rot="5400000">
            <a:off x="2405343" y="5003295"/>
            <a:ext cx="61438" cy="97913"/>
          </a:xfrm>
          <a:prstGeom prst="straightConnector1">
            <a:avLst/>
          </a:prstGeom>
          <a:ln w="63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8A3F6B1F-346F-491A-81EC-F3F79C53A736}"/>
              </a:ext>
            </a:extLst>
          </p:cNvPr>
          <p:cNvCxnSpPr>
            <a:stCxn id="332" idx="2"/>
            <a:endCxn id="331" idx="6"/>
          </p:cNvCxnSpPr>
          <p:nvPr/>
        </p:nvCxnSpPr>
        <p:spPr>
          <a:xfrm rot="10800000">
            <a:off x="2145278" y="5053544"/>
            <a:ext cx="192975" cy="29427"/>
          </a:xfrm>
          <a:prstGeom prst="straightConnector1">
            <a:avLst/>
          </a:prstGeom>
          <a:ln w="63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B5F3237F-2259-492F-9460-69DF00318DDF}"/>
              </a:ext>
            </a:extLst>
          </p:cNvPr>
          <p:cNvCxnSpPr>
            <a:stCxn id="331" idx="1"/>
            <a:endCxn id="330" idx="5"/>
          </p:cNvCxnSpPr>
          <p:nvPr/>
        </p:nvCxnSpPr>
        <p:spPr>
          <a:xfrm rot="16200000" flipV="1">
            <a:off x="2004412" y="4935560"/>
            <a:ext cx="90773" cy="107561"/>
          </a:xfrm>
          <a:prstGeom prst="straightConnector1">
            <a:avLst/>
          </a:prstGeom>
          <a:ln w="63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06A591E5-3939-4443-837B-8F399B145066}"/>
              </a:ext>
            </a:extLst>
          </p:cNvPr>
          <p:cNvCxnSpPr>
            <a:stCxn id="330" idx="7"/>
            <a:endCxn id="328" idx="3"/>
          </p:cNvCxnSpPr>
          <p:nvPr/>
        </p:nvCxnSpPr>
        <p:spPr>
          <a:xfrm rot="5400000" flipH="1" flipV="1">
            <a:off x="1951664" y="4811750"/>
            <a:ext cx="138927" cy="50221"/>
          </a:xfrm>
          <a:prstGeom prst="straightConnector1">
            <a:avLst/>
          </a:prstGeom>
          <a:ln w="63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B54A8E18-F300-4F31-98C3-CE63A15B5873}"/>
              </a:ext>
            </a:extLst>
          </p:cNvPr>
          <p:cNvCxnSpPr>
            <a:stCxn id="328" idx="7"/>
            <a:endCxn id="41" idx="3"/>
          </p:cNvCxnSpPr>
          <p:nvPr/>
        </p:nvCxnSpPr>
        <p:spPr>
          <a:xfrm rot="5400000" flipH="1" flipV="1">
            <a:off x="2016977" y="4617287"/>
            <a:ext cx="176284" cy="48672"/>
          </a:xfrm>
          <a:prstGeom prst="straightConnector1">
            <a:avLst/>
          </a:prstGeom>
          <a:ln w="63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1BB049B9-C43F-4E36-9092-6EFDE377F3B1}"/>
              </a:ext>
            </a:extLst>
          </p:cNvPr>
          <p:cNvCxnSpPr>
            <a:stCxn id="41" idx="0"/>
            <a:endCxn id="60" idx="5"/>
          </p:cNvCxnSpPr>
          <p:nvPr/>
        </p:nvCxnSpPr>
        <p:spPr>
          <a:xfrm rot="16200000" flipV="1">
            <a:off x="2064304" y="4425632"/>
            <a:ext cx="120548" cy="44301"/>
          </a:xfrm>
          <a:prstGeom prst="straightConnector1">
            <a:avLst/>
          </a:prstGeom>
          <a:ln w="63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2ED98DB6-7E68-4804-AF29-51A60FDF18BF}"/>
              </a:ext>
            </a:extLst>
          </p:cNvPr>
          <p:cNvCxnSpPr>
            <a:stCxn id="60" idx="1"/>
            <a:endCxn id="143" idx="5"/>
          </p:cNvCxnSpPr>
          <p:nvPr/>
        </p:nvCxnSpPr>
        <p:spPr>
          <a:xfrm rot="16200000" flipV="1">
            <a:off x="1997523" y="4279518"/>
            <a:ext cx="89688" cy="51031"/>
          </a:xfrm>
          <a:prstGeom prst="straightConnector1">
            <a:avLst/>
          </a:prstGeom>
          <a:ln w="63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CB864134-A037-42C0-B745-142607223BDA}"/>
              </a:ext>
            </a:extLst>
          </p:cNvPr>
          <p:cNvCxnSpPr>
            <a:stCxn id="143" idx="1"/>
            <a:endCxn id="141" idx="6"/>
          </p:cNvCxnSpPr>
          <p:nvPr/>
        </p:nvCxnSpPr>
        <p:spPr>
          <a:xfrm rot="16200000" flipV="1">
            <a:off x="1905167" y="4145419"/>
            <a:ext cx="42571" cy="111709"/>
          </a:xfrm>
          <a:prstGeom prst="straightConnector1">
            <a:avLst/>
          </a:prstGeom>
          <a:ln w="63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D7EDCB8C-5C33-4AF9-9213-09F9D25E33CD}"/>
              </a:ext>
            </a:extLst>
          </p:cNvPr>
          <p:cNvCxnSpPr>
            <a:stCxn id="141" idx="0"/>
          </p:cNvCxnSpPr>
          <p:nvPr/>
        </p:nvCxnSpPr>
        <p:spPr>
          <a:xfrm rot="16200000" flipV="1">
            <a:off x="1781382" y="4088589"/>
            <a:ext cx="119679" cy="9901"/>
          </a:xfrm>
          <a:prstGeom prst="straightConnector1">
            <a:avLst/>
          </a:prstGeom>
          <a:ln w="6350"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" name="Picture 1">
            <a:extLst>
              <a:ext uri="{FF2B5EF4-FFF2-40B4-BE49-F238E27FC236}">
                <a16:creationId xmlns:a16="http://schemas.microsoft.com/office/drawing/2014/main" id="{AECC9CA9-7A60-43E5-A481-B71D69D33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1406" y="3949795"/>
            <a:ext cx="3436118" cy="1376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" name="Date Placeholder 368">
            <a:extLst>
              <a:ext uri="{FF2B5EF4-FFF2-40B4-BE49-F238E27FC236}">
                <a16:creationId xmlns:a16="http://schemas.microsoft.com/office/drawing/2014/main" id="{46041430-DAA3-4FAD-BBBE-9BD0268D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69296-4E4B-477E-A16D-F027A2EAD7D6}" type="datetime1">
              <a:rPr lang="en-US" smtClean="0"/>
              <a:t>6/6/2019</a:t>
            </a:fld>
            <a:endParaRPr lang="en-US"/>
          </a:p>
        </p:txBody>
      </p:sp>
      <p:sp>
        <p:nvSpPr>
          <p:cNvPr id="372" name="Footer Placeholder 371">
            <a:extLst>
              <a:ext uri="{FF2B5EF4-FFF2-40B4-BE49-F238E27FC236}">
                <a16:creationId xmlns:a16="http://schemas.microsoft.com/office/drawing/2014/main" id="{3B8CA1FD-2F79-4310-B969-961FF473B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373" name="Slide Number Placeholder 372">
            <a:extLst>
              <a:ext uri="{FF2B5EF4-FFF2-40B4-BE49-F238E27FC236}">
                <a16:creationId xmlns:a16="http://schemas.microsoft.com/office/drawing/2014/main" id="{C0372120-2B8A-4623-8CD9-F2A740BE3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5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226AA-63CB-4499-AF3A-4E09F0A3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ĐỊNH TUYẾN MEN BIÊN HỐ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45797-B221-462B-B947-9FA6948A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E72C-46ED-4F8E-84E1-F9097E02034E}" type="datetime1">
              <a:rPr lang="en-US" smtClean="0"/>
              <a:t>6/6/2019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9A1A37-A668-4F2B-84FB-A63261076B6A}"/>
              </a:ext>
            </a:extLst>
          </p:cNvPr>
          <p:cNvSpPr txBox="1"/>
          <p:nvPr/>
        </p:nvSpPr>
        <p:spPr>
          <a:xfrm>
            <a:off x="838200" y="2431774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 err="1"/>
              <a:t>Tập</a:t>
            </a:r>
            <a:r>
              <a:rPr lang="en-US" sz="2200" dirty="0"/>
              <a:t> </a:t>
            </a:r>
            <a:r>
              <a:rPr lang="en-US" sz="2200" dirty="0" err="1"/>
              <a:t>trung</a:t>
            </a:r>
            <a:r>
              <a:rPr lang="en-US" sz="2200" dirty="0"/>
              <a:t> </a:t>
            </a:r>
            <a:r>
              <a:rPr lang="en-US" sz="2200" dirty="0" err="1"/>
              <a:t>tải</a:t>
            </a:r>
            <a:r>
              <a:rPr lang="en-US" sz="2200" dirty="0"/>
              <a:t> </a:t>
            </a:r>
            <a:r>
              <a:rPr lang="en-US" sz="2200" dirty="0" err="1"/>
              <a:t>trên</a:t>
            </a:r>
            <a:r>
              <a:rPr lang="en-US" sz="2200" dirty="0"/>
              <a:t> </a:t>
            </a:r>
            <a:r>
              <a:rPr lang="en-US" sz="2200" dirty="0" err="1"/>
              <a:t>biên</a:t>
            </a:r>
            <a:r>
              <a:rPr lang="en-US" sz="2200" dirty="0"/>
              <a:t> </a:t>
            </a:r>
            <a:r>
              <a:rPr lang="en-US" sz="2200" dirty="0" err="1"/>
              <a:t>hố</a:t>
            </a: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5E9F75-7DBE-4B18-B5A9-B0EDF3BD4DB7}"/>
              </a:ext>
            </a:extLst>
          </p:cNvPr>
          <p:cNvSpPr txBox="1"/>
          <p:nvPr/>
        </p:nvSpPr>
        <p:spPr>
          <a:xfrm>
            <a:off x="6096000" y="2431774"/>
            <a:ext cx="525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 err="1"/>
              <a:t>Đường</a:t>
            </a:r>
            <a:r>
              <a:rPr lang="en-US" sz="2200" dirty="0"/>
              <a:t> </a:t>
            </a:r>
            <a:r>
              <a:rPr lang="en-US" sz="2200" dirty="0" err="1"/>
              <a:t>định</a:t>
            </a:r>
            <a:r>
              <a:rPr lang="en-US" sz="2200" dirty="0"/>
              <a:t> </a:t>
            </a:r>
            <a:r>
              <a:rPr lang="en-US" sz="2200" dirty="0" err="1"/>
              <a:t>tuyến</a:t>
            </a:r>
            <a:r>
              <a:rPr lang="en-US" sz="2200" dirty="0"/>
              <a:t> </a:t>
            </a:r>
            <a:r>
              <a:rPr lang="en-US" sz="2200" dirty="0" err="1"/>
              <a:t>bị</a:t>
            </a:r>
            <a:r>
              <a:rPr lang="en-US" sz="2200" dirty="0"/>
              <a:t> </a:t>
            </a:r>
            <a:r>
              <a:rPr lang="en-US" sz="2200" dirty="0" err="1"/>
              <a:t>kéo</a:t>
            </a:r>
            <a:r>
              <a:rPr lang="en-US" sz="2200" dirty="0"/>
              <a:t> </a:t>
            </a:r>
            <a:r>
              <a:rPr lang="en-US" sz="2200" dirty="0" err="1"/>
              <a:t>dài</a:t>
            </a:r>
            <a:endParaRPr lang="en-US" sz="2200" dirty="0"/>
          </a:p>
        </p:txBody>
      </p:sp>
      <p:sp>
        <p:nvSpPr>
          <p:cNvPr id="1726" name="Content Placeholder 1725">
            <a:extLst>
              <a:ext uri="{FF2B5EF4-FFF2-40B4-BE49-F238E27FC236}">
                <a16:creationId xmlns:a16="http://schemas.microsoft.com/office/drawing/2014/main" id="{ECF38B43-995F-4578-B461-37BDEF2D7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</a:rPr>
              <a:t> Nh</a:t>
            </a:r>
            <a:r>
              <a:rPr lang="vi-VN" dirty="0">
                <a:solidFill>
                  <a:srgbClr val="FF0000"/>
                </a:solidFill>
              </a:rPr>
              <a:t>ư</a:t>
            </a:r>
            <a:r>
              <a:rPr lang="en-US" dirty="0" err="1">
                <a:solidFill>
                  <a:srgbClr val="FF0000"/>
                </a:solidFill>
              </a:rPr>
              <a:t>ợc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điểm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cxnSp>
        <p:nvCxnSpPr>
          <p:cNvPr id="2289" name="Straight Connector 2288">
            <a:extLst>
              <a:ext uri="{FF2B5EF4-FFF2-40B4-BE49-F238E27FC236}">
                <a16:creationId xmlns:a16="http://schemas.microsoft.com/office/drawing/2014/main" id="{90C111DE-9C33-455A-A0F7-35F5E63EB628}"/>
              </a:ext>
            </a:extLst>
          </p:cNvPr>
          <p:cNvCxnSpPr/>
          <p:nvPr/>
        </p:nvCxnSpPr>
        <p:spPr>
          <a:xfrm flipV="1">
            <a:off x="2436297" y="4441672"/>
            <a:ext cx="146364" cy="122864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0" name="Straight Connector 2289">
            <a:extLst>
              <a:ext uri="{FF2B5EF4-FFF2-40B4-BE49-F238E27FC236}">
                <a16:creationId xmlns:a16="http://schemas.microsoft.com/office/drawing/2014/main" id="{A94AE129-B1E1-4858-BBA8-C442339653E4}"/>
              </a:ext>
            </a:extLst>
          </p:cNvPr>
          <p:cNvCxnSpPr/>
          <p:nvPr/>
        </p:nvCxnSpPr>
        <p:spPr>
          <a:xfrm flipV="1">
            <a:off x="2582661" y="4388368"/>
            <a:ext cx="135317" cy="53304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1" name="Straight Connector 2290">
            <a:extLst>
              <a:ext uri="{FF2B5EF4-FFF2-40B4-BE49-F238E27FC236}">
                <a16:creationId xmlns:a16="http://schemas.microsoft.com/office/drawing/2014/main" id="{B03567A3-7A6E-46AB-ADCD-576822519F91}"/>
              </a:ext>
            </a:extLst>
          </p:cNvPr>
          <p:cNvCxnSpPr/>
          <p:nvPr/>
        </p:nvCxnSpPr>
        <p:spPr>
          <a:xfrm flipV="1">
            <a:off x="2717979" y="4359059"/>
            <a:ext cx="252684" cy="29308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2" name="Straight Connector 2291">
            <a:extLst>
              <a:ext uri="{FF2B5EF4-FFF2-40B4-BE49-F238E27FC236}">
                <a16:creationId xmlns:a16="http://schemas.microsoft.com/office/drawing/2014/main" id="{225F1200-DADF-4279-B79F-7E46B63D0E23}"/>
              </a:ext>
            </a:extLst>
          </p:cNvPr>
          <p:cNvCxnSpPr/>
          <p:nvPr/>
        </p:nvCxnSpPr>
        <p:spPr>
          <a:xfrm>
            <a:off x="2965140" y="4357888"/>
            <a:ext cx="269254" cy="18756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3" name="Straight Connector 2292">
            <a:extLst>
              <a:ext uri="{FF2B5EF4-FFF2-40B4-BE49-F238E27FC236}">
                <a16:creationId xmlns:a16="http://schemas.microsoft.com/office/drawing/2014/main" id="{C4141800-9C24-4583-82E8-69510B0B8ED6}"/>
              </a:ext>
            </a:extLst>
          </p:cNvPr>
          <p:cNvCxnSpPr/>
          <p:nvPr/>
        </p:nvCxnSpPr>
        <p:spPr>
          <a:xfrm>
            <a:off x="3231632" y="4375472"/>
            <a:ext cx="160171" cy="121923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4" name="Straight Connector 2293">
            <a:extLst>
              <a:ext uri="{FF2B5EF4-FFF2-40B4-BE49-F238E27FC236}">
                <a16:creationId xmlns:a16="http://schemas.microsoft.com/office/drawing/2014/main" id="{E804E41D-1B8E-4C4E-9BAA-C4FD8D5D8F6A}"/>
              </a:ext>
            </a:extLst>
          </p:cNvPr>
          <p:cNvCxnSpPr/>
          <p:nvPr/>
        </p:nvCxnSpPr>
        <p:spPr>
          <a:xfrm flipH="1">
            <a:off x="3332429" y="4496223"/>
            <a:ext cx="57993" cy="139507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5" name="Straight Connector 2294">
            <a:extLst>
              <a:ext uri="{FF2B5EF4-FFF2-40B4-BE49-F238E27FC236}">
                <a16:creationId xmlns:a16="http://schemas.microsoft.com/office/drawing/2014/main" id="{AAD67E1E-4A58-4C23-9817-173A6E8569D8}"/>
              </a:ext>
            </a:extLst>
          </p:cNvPr>
          <p:cNvCxnSpPr/>
          <p:nvPr/>
        </p:nvCxnSpPr>
        <p:spPr>
          <a:xfrm flipH="1">
            <a:off x="3217824" y="4635730"/>
            <a:ext cx="114605" cy="76201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6" name="Straight Connector 2295">
            <a:extLst>
              <a:ext uri="{FF2B5EF4-FFF2-40B4-BE49-F238E27FC236}">
                <a16:creationId xmlns:a16="http://schemas.microsoft.com/office/drawing/2014/main" id="{9B5B6BB4-3D1C-48DC-ADF7-46BECD029CED}"/>
              </a:ext>
            </a:extLst>
          </p:cNvPr>
          <p:cNvCxnSpPr/>
          <p:nvPr/>
        </p:nvCxnSpPr>
        <p:spPr>
          <a:xfrm flipH="1">
            <a:off x="3094935" y="4711931"/>
            <a:ext cx="125651" cy="21102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7" name="Straight Connector 2296">
            <a:extLst>
              <a:ext uri="{FF2B5EF4-FFF2-40B4-BE49-F238E27FC236}">
                <a16:creationId xmlns:a16="http://schemas.microsoft.com/office/drawing/2014/main" id="{B498A9A0-2AF7-492C-AAB8-BCDAA9850E79}"/>
              </a:ext>
            </a:extLst>
          </p:cNvPr>
          <p:cNvCxnSpPr/>
          <p:nvPr/>
        </p:nvCxnSpPr>
        <p:spPr>
          <a:xfrm flipH="1" flipV="1">
            <a:off x="2846392" y="4700209"/>
            <a:ext cx="251303" cy="32826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8" name="Straight Connector 2297">
            <a:extLst>
              <a:ext uri="{FF2B5EF4-FFF2-40B4-BE49-F238E27FC236}">
                <a16:creationId xmlns:a16="http://schemas.microsoft.com/office/drawing/2014/main" id="{F0D1B286-0147-4309-AC3A-9FFACEBAE130}"/>
              </a:ext>
            </a:extLst>
          </p:cNvPr>
          <p:cNvCxnSpPr/>
          <p:nvPr/>
        </p:nvCxnSpPr>
        <p:spPr>
          <a:xfrm flipH="1">
            <a:off x="2702791" y="4700209"/>
            <a:ext cx="143603" cy="55099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9" name="Straight Connector 2298">
            <a:extLst>
              <a:ext uri="{FF2B5EF4-FFF2-40B4-BE49-F238E27FC236}">
                <a16:creationId xmlns:a16="http://schemas.microsoft.com/office/drawing/2014/main" id="{6E2BB25C-9FEA-4E15-B645-7F13CAEC982F}"/>
              </a:ext>
            </a:extLst>
          </p:cNvPr>
          <p:cNvCxnSpPr/>
          <p:nvPr/>
        </p:nvCxnSpPr>
        <p:spPr>
          <a:xfrm flipH="1">
            <a:off x="2604754" y="4755308"/>
            <a:ext cx="98036" cy="169988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0" name="Straight Connector 2299">
            <a:extLst>
              <a:ext uri="{FF2B5EF4-FFF2-40B4-BE49-F238E27FC236}">
                <a16:creationId xmlns:a16="http://schemas.microsoft.com/office/drawing/2014/main" id="{5F8821B8-7D7D-42D7-B71E-0A19AC42BBB9}"/>
              </a:ext>
            </a:extLst>
          </p:cNvPr>
          <p:cNvCxnSpPr/>
          <p:nvPr/>
        </p:nvCxnSpPr>
        <p:spPr>
          <a:xfrm flipH="1">
            <a:off x="2472199" y="4925295"/>
            <a:ext cx="132556" cy="83236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1" name="Straight Connector 2300">
            <a:extLst>
              <a:ext uri="{FF2B5EF4-FFF2-40B4-BE49-F238E27FC236}">
                <a16:creationId xmlns:a16="http://schemas.microsoft.com/office/drawing/2014/main" id="{832A46D9-70C1-413B-965D-FDF6B338845D}"/>
              </a:ext>
            </a:extLst>
          </p:cNvPr>
          <p:cNvCxnSpPr/>
          <p:nvPr/>
        </p:nvCxnSpPr>
        <p:spPr>
          <a:xfrm flipH="1" flipV="1">
            <a:off x="2225038" y="4974535"/>
            <a:ext cx="247161" cy="35169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2" name="Straight Connector 2301">
            <a:extLst>
              <a:ext uri="{FF2B5EF4-FFF2-40B4-BE49-F238E27FC236}">
                <a16:creationId xmlns:a16="http://schemas.microsoft.com/office/drawing/2014/main" id="{042D860A-2025-4C93-9059-7B42EC087A18}"/>
              </a:ext>
            </a:extLst>
          </p:cNvPr>
          <p:cNvCxnSpPr/>
          <p:nvPr/>
        </p:nvCxnSpPr>
        <p:spPr>
          <a:xfrm flipH="1" flipV="1">
            <a:off x="2082817" y="4852611"/>
            <a:ext cx="142221" cy="121923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3" name="Straight Connector 2302">
            <a:extLst>
              <a:ext uri="{FF2B5EF4-FFF2-40B4-BE49-F238E27FC236}">
                <a16:creationId xmlns:a16="http://schemas.microsoft.com/office/drawing/2014/main" id="{A746C4AF-3125-4E7F-B6E9-583F4DDA9C02}"/>
              </a:ext>
            </a:extLst>
          </p:cNvPr>
          <p:cNvCxnSpPr/>
          <p:nvPr/>
        </p:nvCxnSpPr>
        <p:spPr>
          <a:xfrm flipV="1">
            <a:off x="2082817" y="4730689"/>
            <a:ext cx="9665" cy="121923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4" name="Straight Connector 2303">
            <a:extLst>
              <a:ext uri="{FF2B5EF4-FFF2-40B4-BE49-F238E27FC236}">
                <a16:creationId xmlns:a16="http://schemas.microsoft.com/office/drawing/2014/main" id="{79E2B5B1-84A4-4F19-9163-50134D19D99A}"/>
              </a:ext>
            </a:extLst>
          </p:cNvPr>
          <p:cNvCxnSpPr/>
          <p:nvPr/>
        </p:nvCxnSpPr>
        <p:spPr>
          <a:xfrm flipV="1">
            <a:off x="2092482" y="4675589"/>
            <a:ext cx="69040" cy="55099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5" name="Straight Connector 2304">
            <a:extLst>
              <a:ext uri="{FF2B5EF4-FFF2-40B4-BE49-F238E27FC236}">
                <a16:creationId xmlns:a16="http://schemas.microsoft.com/office/drawing/2014/main" id="{BBE50AD0-9C75-4C02-B903-E61B34A7A4C8}"/>
              </a:ext>
            </a:extLst>
          </p:cNvPr>
          <p:cNvCxnSpPr/>
          <p:nvPr/>
        </p:nvCxnSpPr>
        <p:spPr>
          <a:xfrm flipV="1">
            <a:off x="2161522" y="4564537"/>
            <a:ext cx="274777" cy="111054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6" name="Oval 2305">
            <a:extLst>
              <a:ext uri="{FF2B5EF4-FFF2-40B4-BE49-F238E27FC236}">
                <a16:creationId xmlns:a16="http://schemas.microsoft.com/office/drawing/2014/main" id="{510BF155-C061-4D06-937F-4FB114FE6189}"/>
              </a:ext>
            </a:extLst>
          </p:cNvPr>
          <p:cNvSpPr/>
          <p:nvPr/>
        </p:nvSpPr>
        <p:spPr>
          <a:xfrm>
            <a:off x="2115284" y="45400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7" name="Oval 2306">
            <a:extLst>
              <a:ext uri="{FF2B5EF4-FFF2-40B4-BE49-F238E27FC236}">
                <a16:creationId xmlns:a16="http://schemas.microsoft.com/office/drawing/2014/main" id="{2C86255F-E2CC-4F67-865D-CEC2E2F0989B}"/>
              </a:ext>
            </a:extLst>
          </p:cNvPr>
          <p:cNvSpPr/>
          <p:nvPr/>
        </p:nvSpPr>
        <p:spPr>
          <a:xfrm>
            <a:off x="2225906" y="44286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8" name="Oval 2307">
            <a:extLst>
              <a:ext uri="{FF2B5EF4-FFF2-40B4-BE49-F238E27FC236}">
                <a16:creationId xmlns:a16="http://schemas.microsoft.com/office/drawing/2014/main" id="{3123B42B-9148-425B-8B57-EE38A65A8C33}"/>
              </a:ext>
            </a:extLst>
          </p:cNvPr>
          <p:cNvSpPr/>
          <p:nvPr/>
        </p:nvSpPr>
        <p:spPr>
          <a:xfrm>
            <a:off x="2370965" y="44229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9" name="Oval 2308">
            <a:extLst>
              <a:ext uri="{FF2B5EF4-FFF2-40B4-BE49-F238E27FC236}">
                <a16:creationId xmlns:a16="http://schemas.microsoft.com/office/drawing/2014/main" id="{B49EB067-8A22-4FFB-9EA1-DB2A0EFA1B81}"/>
              </a:ext>
            </a:extLst>
          </p:cNvPr>
          <p:cNvSpPr/>
          <p:nvPr/>
        </p:nvSpPr>
        <p:spPr>
          <a:xfrm>
            <a:off x="1977529" y="460145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0" name="Oval 2309">
            <a:extLst>
              <a:ext uri="{FF2B5EF4-FFF2-40B4-BE49-F238E27FC236}">
                <a16:creationId xmlns:a16="http://schemas.microsoft.com/office/drawing/2014/main" id="{3455A35B-4DFB-4352-A720-1CBF37908C0D}"/>
              </a:ext>
            </a:extLst>
          </p:cNvPr>
          <p:cNvSpPr/>
          <p:nvPr/>
        </p:nvSpPr>
        <p:spPr>
          <a:xfrm>
            <a:off x="1947265" y="47458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1" name="Oval 2310">
            <a:extLst>
              <a:ext uri="{FF2B5EF4-FFF2-40B4-BE49-F238E27FC236}">
                <a16:creationId xmlns:a16="http://schemas.microsoft.com/office/drawing/2014/main" id="{4AC0025B-BBE2-4499-8E8E-77B022CB237E}"/>
              </a:ext>
            </a:extLst>
          </p:cNvPr>
          <p:cNvSpPr/>
          <p:nvPr/>
        </p:nvSpPr>
        <p:spPr>
          <a:xfrm>
            <a:off x="1995270" y="49038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2" name="Oval 2311">
            <a:extLst>
              <a:ext uri="{FF2B5EF4-FFF2-40B4-BE49-F238E27FC236}">
                <a16:creationId xmlns:a16="http://schemas.microsoft.com/office/drawing/2014/main" id="{00AFDBE6-567F-44A9-83BC-BCA6B0DF8E2A}"/>
              </a:ext>
            </a:extLst>
          </p:cNvPr>
          <p:cNvSpPr/>
          <p:nvPr/>
        </p:nvSpPr>
        <p:spPr>
          <a:xfrm>
            <a:off x="2121546" y="501752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3" name="Oval 2312">
            <a:extLst>
              <a:ext uri="{FF2B5EF4-FFF2-40B4-BE49-F238E27FC236}">
                <a16:creationId xmlns:a16="http://schemas.microsoft.com/office/drawing/2014/main" id="{A03BF66E-DCE4-4A9A-87F3-CE1602425652}"/>
              </a:ext>
            </a:extLst>
          </p:cNvPr>
          <p:cNvSpPr/>
          <p:nvPr/>
        </p:nvSpPr>
        <p:spPr>
          <a:xfrm>
            <a:off x="2272867" y="50834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4" name="Oval 2313">
            <a:extLst>
              <a:ext uri="{FF2B5EF4-FFF2-40B4-BE49-F238E27FC236}">
                <a16:creationId xmlns:a16="http://schemas.microsoft.com/office/drawing/2014/main" id="{EF6A9DE5-D231-4652-AE0C-5DB613045730}"/>
              </a:ext>
            </a:extLst>
          </p:cNvPr>
          <p:cNvSpPr/>
          <p:nvPr/>
        </p:nvSpPr>
        <p:spPr>
          <a:xfrm>
            <a:off x="2542117" y="419675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5" name="Oval 2314">
            <a:extLst>
              <a:ext uri="{FF2B5EF4-FFF2-40B4-BE49-F238E27FC236}">
                <a16:creationId xmlns:a16="http://schemas.microsoft.com/office/drawing/2014/main" id="{E49B4976-9AA0-42C1-BC68-FF3C5B620160}"/>
              </a:ext>
            </a:extLst>
          </p:cNvPr>
          <p:cNvSpPr/>
          <p:nvPr/>
        </p:nvSpPr>
        <p:spPr>
          <a:xfrm>
            <a:off x="2289565" y="426269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6" name="Oval 2315">
            <a:extLst>
              <a:ext uri="{FF2B5EF4-FFF2-40B4-BE49-F238E27FC236}">
                <a16:creationId xmlns:a16="http://schemas.microsoft.com/office/drawing/2014/main" id="{4DEBF36A-029C-4A1A-B547-ADD084909A9B}"/>
              </a:ext>
            </a:extLst>
          </p:cNvPr>
          <p:cNvSpPr/>
          <p:nvPr/>
        </p:nvSpPr>
        <p:spPr>
          <a:xfrm>
            <a:off x="2444019" y="429793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7" name="Oval 2316">
            <a:extLst>
              <a:ext uri="{FF2B5EF4-FFF2-40B4-BE49-F238E27FC236}">
                <a16:creationId xmlns:a16="http://schemas.microsoft.com/office/drawing/2014/main" id="{EA7BAC38-BFAF-4AC0-9B9A-3202A8400896}"/>
              </a:ext>
            </a:extLst>
          </p:cNvPr>
          <p:cNvSpPr/>
          <p:nvPr/>
        </p:nvSpPr>
        <p:spPr>
          <a:xfrm>
            <a:off x="2423147" y="509368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8" name="Oval 2317">
            <a:extLst>
              <a:ext uri="{FF2B5EF4-FFF2-40B4-BE49-F238E27FC236}">
                <a16:creationId xmlns:a16="http://schemas.microsoft.com/office/drawing/2014/main" id="{F85533AE-CB84-4162-8964-B49C4123C704}"/>
              </a:ext>
            </a:extLst>
          </p:cNvPr>
          <p:cNvSpPr/>
          <p:nvPr/>
        </p:nvSpPr>
        <p:spPr>
          <a:xfrm>
            <a:off x="2734139" y="419107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9" name="Oval 2318">
            <a:extLst>
              <a:ext uri="{FF2B5EF4-FFF2-40B4-BE49-F238E27FC236}">
                <a16:creationId xmlns:a16="http://schemas.microsoft.com/office/drawing/2014/main" id="{B7C3078A-7FFA-49FF-B987-6DEB000AB0A1}"/>
              </a:ext>
            </a:extLst>
          </p:cNvPr>
          <p:cNvSpPr/>
          <p:nvPr/>
        </p:nvSpPr>
        <p:spPr>
          <a:xfrm>
            <a:off x="2927205" y="422063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0" name="Oval 2319">
            <a:extLst>
              <a:ext uri="{FF2B5EF4-FFF2-40B4-BE49-F238E27FC236}">
                <a16:creationId xmlns:a16="http://schemas.microsoft.com/office/drawing/2014/main" id="{476C89CF-59E1-450F-B06E-0E3AFA1A86DB}"/>
              </a:ext>
            </a:extLst>
          </p:cNvPr>
          <p:cNvSpPr/>
          <p:nvPr/>
        </p:nvSpPr>
        <p:spPr>
          <a:xfrm>
            <a:off x="2608908" y="40239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1" name="Oval 2320">
            <a:extLst>
              <a:ext uri="{FF2B5EF4-FFF2-40B4-BE49-F238E27FC236}">
                <a16:creationId xmlns:a16="http://schemas.microsoft.com/office/drawing/2014/main" id="{370D5222-7EC9-4379-AADF-0BBDAD7A40FC}"/>
              </a:ext>
            </a:extLst>
          </p:cNvPr>
          <p:cNvSpPr/>
          <p:nvPr/>
        </p:nvSpPr>
        <p:spPr>
          <a:xfrm>
            <a:off x="2832238" y="403533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2" name="Oval 2321">
            <a:extLst>
              <a:ext uri="{FF2B5EF4-FFF2-40B4-BE49-F238E27FC236}">
                <a16:creationId xmlns:a16="http://schemas.microsoft.com/office/drawing/2014/main" id="{5FAA8234-6B5B-46B2-B3E3-09D51BEF5817}"/>
              </a:ext>
            </a:extLst>
          </p:cNvPr>
          <p:cNvSpPr/>
          <p:nvPr/>
        </p:nvSpPr>
        <p:spPr>
          <a:xfrm>
            <a:off x="2805104" y="480039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3" name="Oval 2322">
            <a:extLst>
              <a:ext uri="{FF2B5EF4-FFF2-40B4-BE49-F238E27FC236}">
                <a16:creationId xmlns:a16="http://schemas.microsoft.com/office/drawing/2014/main" id="{212073E3-1D3A-449C-A569-3A4EFCD02378}"/>
              </a:ext>
            </a:extLst>
          </p:cNvPr>
          <p:cNvSpPr/>
          <p:nvPr/>
        </p:nvSpPr>
        <p:spPr>
          <a:xfrm>
            <a:off x="3191236" y="41876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4" name="Oval 2323">
            <a:extLst>
              <a:ext uri="{FF2B5EF4-FFF2-40B4-BE49-F238E27FC236}">
                <a16:creationId xmlns:a16="http://schemas.microsoft.com/office/drawing/2014/main" id="{2DB0139A-1BFA-41D3-B574-D816511B34AE}"/>
              </a:ext>
            </a:extLst>
          </p:cNvPr>
          <p:cNvSpPr/>
          <p:nvPr/>
        </p:nvSpPr>
        <p:spPr>
          <a:xfrm>
            <a:off x="2738313" y="494931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5" name="Oval 2324">
            <a:extLst>
              <a:ext uri="{FF2B5EF4-FFF2-40B4-BE49-F238E27FC236}">
                <a16:creationId xmlns:a16="http://schemas.microsoft.com/office/drawing/2014/main" id="{B022490F-CDD0-4C32-BE09-0CBBD91218DD}"/>
              </a:ext>
            </a:extLst>
          </p:cNvPr>
          <p:cNvSpPr/>
          <p:nvPr/>
        </p:nvSpPr>
        <p:spPr>
          <a:xfrm>
            <a:off x="2075627" y="43843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6" name="Oval 2325">
            <a:extLst>
              <a:ext uri="{FF2B5EF4-FFF2-40B4-BE49-F238E27FC236}">
                <a16:creationId xmlns:a16="http://schemas.microsoft.com/office/drawing/2014/main" id="{8F44084C-B272-434F-9F64-5355A0408805}"/>
              </a:ext>
            </a:extLst>
          </p:cNvPr>
          <p:cNvSpPr/>
          <p:nvPr/>
        </p:nvSpPr>
        <p:spPr>
          <a:xfrm>
            <a:off x="2164333" y="426269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7" name="Oval 2326">
            <a:extLst>
              <a:ext uri="{FF2B5EF4-FFF2-40B4-BE49-F238E27FC236}">
                <a16:creationId xmlns:a16="http://schemas.microsoft.com/office/drawing/2014/main" id="{DC5FAA49-16BD-4C2D-B345-B21EFF6D8E68}"/>
              </a:ext>
            </a:extLst>
          </p:cNvPr>
          <p:cNvSpPr/>
          <p:nvPr/>
        </p:nvSpPr>
        <p:spPr>
          <a:xfrm>
            <a:off x="3054524" y="41478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8" name="Oval 2327">
            <a:extLst>
              <a:ext uri="{FF2B5EF4-FFF2-40B4-BE49-F238E27FC236}">
                <a16:creationId xmlns:a16="http://schemas.microsoft.com/office/drawing/2014/main" id="{E6E2A5CD-8630-4E37-A0D9-6551C388B21A}"/>
              </a:ext>
            </a:extLst>
          </p:cNvPr>
          <p:cNvSpPr/>
          <p:nvPr/>
        </p:nvSpPr>
        <p:spPr>
          <a:xfrm>
            <a:off x="2551509" y="506981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9" name="Oval 2328">
            <a:extLst>
              <a:ext uri="{FF2B5EF4-FFF2-40B4-BE49-F238E27FC236}">
                <a16:creationId xmlns:a16="http://schemas.microsoft.com/office/drawing/2014/main" id="{98EAA8C0-B63C-4F54-BB84-9CE2819DC0B9}"/>
              </a:ext>
            </a:extLst>
          </p:cNvPr>
          <p:cNvSpPr/>
          <p:nvPr/>
        </p:nvSpPr>
        <p:spPr>
          <a:xfrm>
            <a:off x="2840586" y="502320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0" name="Oval 2329">
            <a:extLst>
              <a:ext uri="{FF2B5EF4-FFF2-40B4-BE49-F238E27FC236}">
                <a16:creationId xmlns:a16="http://schemas.microsoft.com/office/drawing/2014/main" id="{70239AF4-C529-4CA0-9239-FD53F44F2E23}"/>
              </a:ext>
            </a:extLst>
          </p:cNvPr>
          <p:cNvSpPr/>
          <p:nvPr/>
        </p:nvSpPr>
        <p:spPr>
          <a:xfrm>
            <a:off x="3010693" y="49049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1" name="Oval 2330">
            <a:extLst>
              <a:ext uri="{FF2B5EF4-FFF2-40B4-BE49-F238E27FC236}">
                <a16:creationId xmlns:a16="http://schemas.microsoft.com/office/drawing/2014/main" id="{231FE216-C669-4ADA-BBAB-F4D10083A621}"/>
              </a:ext>
            </a:extLst>
          </p:cNvPr>
          <p:cNvSpPr/>
          <p:nvPr/>
        </p:nvSpPr>
        <p:spPr>
          <a:xfrm>
            <a:off x="1931610" y="44525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2" name="Oval 2331">
            <a:extLst>
              <a:ext uri="{FF2B5EF4-FFF2-40B4-BE49-F238E27FC236}">
                <a16:creationId xmlns:a16="http://schemas.microsoft.com/office/drawing/2014/main" id="{E966FCB9-C51F-418C-BD87-7C005877D86F}"/>
              </a:ext>
            </a:extLst>
          </p:cNvPr>
          <p:cNvSpPr/>
          <p:nvPr/>
        </p:nvSpPr>
        <p:spPr>
          <a:xfrm>
            <a:off x="1844992" y="461055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3" name="Oval 2332">
            <a:extLst>
              <a:ext uri="{FF2B5EF4-FFF2-40B4-BE49-F238E27FC236}">
                <a16:creationId xmlns:a16="http://schemas.microsoft.com/office/drawing/2014/main" id="{8B2526D6-BFA3-41A4-90B1-B67F536F15EF}"/>
              </a:ext>
            </a:extLst>
          </p:cNvPr>
          <p:cNvSpPr/>
          <p:nvPr/>
        </p:nvSpPr>
        <p:spPr>
          <a:xfrm>
            <a:off x="2353224" y="415128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4" name="Oval 2333">
            <a:extLst>
              <a:ext uri="{FF2B5EF4-FFF2-40B4-BE49-F238E27FC236}">
                <a16:creationId xmlns:a16="http://schemas.microsoft.com/office/drawing/2014/main" id="{8BE06429-1696-478D-8BC3-282FB37118AA}"/>
              </a:ext>
            </a:extLst>
          </p:cNvPr>
          <p:cNvSpPr/>
          <p:nvPr/>
        </p:nvSpPr>
        <p:spPr>
          <a:xfrm>
            <a:off x="2983559" y="511414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5" name="Oval 2334">
            <a:extLst>
              <a:ext uri="{FF2B5EF4-FFF2-40B4-BE49-F238E27FC236}">
                <a16:creationId xmlns:a16="http://schemas.microsoft.com/office/drawing/2014/main" id="{7B9E2DE9-061A-4878-94FE-98844F7B4887}"/>
              </a:ext>
            </a:extLst>
          </p:cNvPr>
          <p:cNvSpPr/>
          <p:nvPr/>
        </p:nvSpPr>
        <p:spPr>
          <a:xfrm>
            <a:off x="2731008" y="509141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6" name="Oval 2335">
            <a:extLst>
              <a:ext uri="{FF2B5EF4-FFF2-40B4-BE49-F238E27FC236}">
                <a16:creationId xmlns:a16="http://schemas.microsoft.com/office/drawing/2014/main" id="{A3340934-8C93-4019-83A6-8D55A4D476EE}"/>
              </a:ext>
            </a:extLst>
          </p:cNvPr>
          <p:cNvSpPr/>
          <p:nvPr/>
        </p:nvSpPr>
        <p:spPr>
          <a:xfrm>
            <a:off x="2260344" y="45207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7" name="Oval 2336">
            <a:extLst>
              <a:ext uri="{FF2B5EF4-FFF2-40B4-BE49-F238E27FC236}">
                <a16:creationId xmlns:a16="http://schemas.microsoft.com/office/drawing/2014/main" id="{232BFF87-703F-4B77-9258-0ACFCD0786F8}"/>
              </a:ext>
            </a:extLst>
          </p:cNvPr>
          <p:cNvSpPr/>
          <p:nvPr/>
        </p:nvSpPr>
        <p:spPr>
          <a:xfrm>
            <a:off x="2884417" y="40955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8" name="Oval 2337">
            <a:extLst>
              <a:ext uri="{FF2B5EF4-FFF2-40B4-BE49-F238E27FC236}">
                <a16:creationId xmlns:a16="http://schemas.microsoft.com/office/drawing/2014/main" id="{C73A9699-8A52-41BB-A037-2C2C2D9451AA}"/>
              </a:ext>
            </a:extLst>
          </p:cNvPr>
          <p:cNvSpPr/>
          <p:nvPr/>
        </p:nvSpPr>
        <p:spPr>
          <a:xfrm>
            <a:off x="3367603" y="41956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9" name="Oval 2338">
            <a:extLst>
              <a:ext uri="{FF2B5EF4-FFF2-40B4-BE49-F238E27FC236}">
                <a16:creationId xmlns:a16="http://schemas.microsoft.com/office/drawing/2014/main" id="{CB61F89B-B70F-4B49-A124-88E9461404F3}"/>
              </a:ext>
            </a:extLst>
          </p:cNvPr>
          <p:cNvSpPr/>
          <p:nvPr/>
        </p:nvSpPr>
        <p:spPr>
          <a:xfrm>
            <a:off x="3446918" y="50868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0" name="Oval 2339">
            <a:extLst>
              <a:ext uri="{FF2B5EF4-FFF2-40B4-BE49-F238E27FC236}">
                <a16:creationId xmlns:a16="http://schemas.microsoft.com/office/drawing/2014/main" id="{C8DF5F01-2A44-427E-B845-7270B7696634}"/>
              </a:ext>
            </a:extLst>
          </p:cNvPr>
          <p:cNvSpPr/>
          <p:nvPr/>
        </p:nvSpPr>
        <p:spPr>
          <a:xfrm>
            <a:off x="2875025" y="488678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1" name="Oval 2340">
            <a:extLst>
              <a:ext uri="{FF2B5EF4-FFF2-40B4-BE49-F238E27FC236}">
                <a16:creationId xmlns:a16="http://schemas.microsoft.com/office/drawing/2014/main" id="{4CF5DF42-2F4B-4D7D-9010-F33E538B729B}"/>
              </a:ext>
            </a:extLst>
          </p:cNvPr>
          <p:cNvSpPr/>
          <p:nvPr/>
        </p:nvSpPr>
        <p:spPr>
          <a:xfrm>
            <a:off x="3406218" y="473218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2" name="Oval 2341">
            <a:extLst>
              <a:ext uri="{FF2B5EF4-FFF2-40B4-BE49-F238E27FC236}">
                <a16:creationId xmlns:a16="http://schemas.microsoft.com/office/drawing/2014/main" id="{CEDF1ECA-7B85-40DD-AC9D-BA214A66CC3D}"/>
              </a:ext>
            </a:extLst>
          </p:cNvPr>
          <p:cNvSpPr/>
          <p:nvPr/>
        </p:nvSpPr>
        <p:spPr>
          <a:xfrm>
            <a:off x="2236342" y="501638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3" name="Oval 2342">
            <a:extLst>
              <a:ext uri="{FF2B5EF4-FFF2-40B4-BE49-F238E27FC236}">
                <a16:creationId xmlns:a16="http://schemas.microsoft.com/office/drawing/2014/main" id="{83D5120A-DBFB-4A65-A663-6D372B7BE990}"/>
              </a:ext>
            </a:extLst>
          </p:cNvPr>
          <p:cNvSpPr/>
          <p:nvPr/>
        </p:nvSpPr>
        <p:spPr>
          <a:xfrm>
            <a:off x="3395782" y="433544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4" name="Oval 2343">
            <a:extLst>
              <a:ext uri="{FF2B5EF4-FFF2-40B4-BE49-F238E27FC236}">
                <a16:creationId xmlns:a16="http://schemas.microsoft.com/office/drawing/2014/main" id="{AD1016E9-4A06-46B9-B049-974138F907C3}"/>
              </a:ext>
            </a:extLst>
          </p:cNvPr>
          <p:cNvSpPr/>
          <p:nvPr/>
        </p:nvSpPr>
        <p:spPr>
          <a:xfrm>
            <a:off x="2513939" y="51891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5" name="Oval 2344">
            <a:extLst>
              <a:ext uri="{FF2B5EF4-FFF2-40B4-BE49-F238E27FC236}">
                <a16:creationId xmlns:a16="http://schemas.microsoft.com/office/drawing/2014/main" id="{D9A703D9-C644-497A-8C45-7F502D2EF971}"/>
              </a:ext>
            </a:extLst>
          </p:cNvPr>
          <p:cNvSpPr/>
          <p:nvPr/>
        </p:nvSpPr>
        <p:spPr>
          <a:xfrm>
            <a:off x="3172451" y="484245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6" name="Oval 2345">
            <a:extLst>
              <a:ext uri="{FF2B5EF4-FFF2-40B4-BE49-F238E27FC236}">
                <a16:creationId xmlns:a16="http://schemas.microsoft.com/office/drawing/2014/main" id="{3533EB06-05B4-4A7E-B158-C0B15624C7FE}"/>
              </a:ext>
            </a:extLst>
          </p:cNvPr>
          <p:cNvSpPr/>
          <p:nvPr/>
        </p:nvSpPr>
        <p:spPr>
          <a:xfrm>
            <a:off x="2722660" y="52016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7" name="Oval 2346">
            <a:extLst>
              <a:ext uri="{FF2B5EF4-FFF2-40B4-BE49-F238E27FC236}">
                <a16:creationId xmlns:a16="http://schemas.microsoft.com/office/drawing/2014/main" id="{B5226149-2088-4B25-8FA5-693658DA1658}"/>
              </a:ext>
            </a:extLst>
          </p:cNvPr>
          <p:cNvSpPr/>
          <p:nvPr/>
        </p:nvSpPr>
        <p:spPr>
          <a:xfrm>
            <a:off x="3553366" y="46264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8" name="Oval 2347">
            <a:extLst>
              <a:ext uri="{FF2B5EF4-FFF2-40B4-BE49-F238E27FC236}">
                <a16:creationId xmlns:a16="http://schemas.microsoft.com/office/drawing/2014/main" id="{9AA1A4CB-C6CF-49F2-B178-8F5387D0D4CB}"/>
              </a:ext>
            </a:extLst>
          </p:cNvPr>
          <p:cNvSpPr/>
          <p:nvPr/>
        </p:nvSpPr>
        <p:spPr>
          <a:xfrm>
            <a:off x="2364704" y="529944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9" name="Oval 2348">
            <a:extLst>
              <a:ext uri="{FF2B5EF4-FFF2-40B4-BE49-F238E27FC236}">
                <a16:creationId xmlns:a16="http://schemas.microsoft.com/office/drawing/2014/main" id="{40F06A6A-746A-463D-B9CB-0D64B8E94C91}"/>
              </a:ext>
            </a:extLst>
          </p:cNvPr>
          <p:cNvSpPr/>
          <p:nvPr/>
        </p:nvSpPr>
        <p:spPr>
          <a:xfrm>
            <a:off x="3258026" y="49663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0" name="Oval 2349">
            <a:extLst>
              <a:ext uri="{FF2B5EF4-FFF2-40B4-BE49-F238E27FC236}">
                <a16:creationId xmlns:a16="http://schemas.microsoft.com/office/drawing/2014/main" id="{477F93C9-3A33-4F78-AE57-4179473343C7}"/>
              </a:ext>
            </a:extLst>
          </p:cNvPr>
          <p:cNvSpPr/>
          <p:nvPr/>
        </p:nvSpPr>
        <p:spPr>
          <a:xfrm>
            <a:off x="2996083" y="49811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1" name="Oval 2350">
            <a:extLst>
              <a:ext uri="{FF2B5EF4-FFF2-40B4-BE49-F238E27FC236}">
                <a16:creationId xmlns:a16="http://schemas.microsoft.com/office/drawing/2014/main" id="{5752B070-C497-4E82-9F44-D8C8C1989C32}"/>
              </a:ext>
            </a:extLst>
          </p:cNvPr>
          <p:cNvSpPr/>
          <p:nvPr/>
        </p:nvSpPr>
        <p:spPr>
          <a:xfrm>
            <a:off x="2621430" y="509141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2" name="Oval 2351">
            <a:extLst>
              <a:ext uri="{FF2B5EF4-FFF2-40B4-BE49-F238E27FC236}">
                <a16:creationId xmlns:a16="http://schemas.microsoft.com/office/drawing/2014/main" id="{3388B2E3-E333-49C8-919F-D3345194E84A}"/>
              </a:ext>
            </a:extLst>
          </p:cNvPr>
          <p:cNvSpPr/>
          <p:nvPr/>
        </p:nvSpPr>
        <p:spPr>
          <a:xfrm>
            <a:off x="2979385" y="482994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3" name="Oval 2352">
            <a:extLst>
              <a:ext uri="{FF2B5EF4-FFF2-40B4-BE49-F238E27FC236}">
                <a16:creationId xmlns:a16="http://schemas.microsoft.com/office/drawing/2014/main" id="{E50F7B55-02DE-47F1-8293-AB032083B17D}"/>
              </a:ext>
            </a:extLst>
          </p:cNvPr>
          <p:cNvSpPr/>
          <p:nvPr/>
        </p:nvSpPr>
        <p:spPr>
          <a:xfrm>
            <a:off x="1972310" y="506299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4" name="Oval 2353">
            <a:extLst>
              <a:ext uri="{FF2B5EF4-FFF2-40B4-BE49-F238E27FC236}">
                <a16:creationId xmlns:a16="http://schemas.microsoft.com/office/drawing/2014/main" id="{5725D9EA-4772-4E95-9571-6B8CE18C46CF}"/>
              </a:ext>
            </a:extLst>
          </p:cNvPr>
          <p:cNvSpPr/>
          <p:nvPr/>
        </p:nvSpPr>
        <p:spPr>
          <a:xfrm>
            <a:off x="3451091" y="45184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5" name="Oval 2354">
            <a:extLst>
              <a:ext uri="{FF2B5EF4-FFF2-40B4-BE49-F238E27FC236}">
                <a16:creationId xmlns:a16="http://schemas.microsoft.com/office/drawing/2014/main" id="{286C2B00-7E88-4D0C-8A82-6EE765B8ED4F}"/>
              </a:ext>
            </a:extLst>
          </p:cNvPr>
          <p:cNvSpPr/>
          <p:nvPr/>
        </p:nvSpPr>
        <p:spPr>
          <a:xfrm>
            <a:off x="3470921" y="487769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6" name="Oval 2355">
            <a:extLst>
              <a:ext uri="{FF2B5EF4-FFF2-40B4-BE49-F238E27FC236}">
                <a16:creationId xmlns:a16="http://schemas.microsoft.com/office/drawing/2014/main" id="{50CA97ED-FF32-471C-9C71-BA45AA8B252F}"/>
              </a:ext>
            </a:extLst>
          </p:cNvPr>
          <p:cNvSpPr/>
          <p:nvPr/>
        </p:nvSpPr>
        <p:spPr>
          <a:xfrm>
            <a:off x="3177668" y="50868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7" name="Oval 2356">
            <a:extLst>
              <a:ext uri="{FF2B5EF4-FFF2-40B4-BE49-F238E27FC236}">
                <a16:creationId xmlns:a16="http://schemas.microsoft.com/office/drawing/2014/main" id="{651945D2-3112-4CB9-86EB-781FF14236F8}"/>
              </a:ext>
            </a:extLst>
          </p:cNvPr>
          <p:cNvSpPr/>
          <p:nvPr/>
        </p:nvSpPr>
        <p:spPr>
          <a:xfrm>
            <a:off x="1853341" y="486519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8" name="Oval 2357">
            <a:extLst>
              <a:ext uri="{FF2B5EF4-FFF2-40B4-BE49-F238E27FC236}">
                <a16:creationId xmlns:a16="http://schemas.microsoft.com/office/drawing/2014/main" id="{9A34CB89-09F7-48C2-97B3-E5533A9E0A36}"/>
              </a:ext>
            </a:extLst>
          </p:cNvPr>
          <p:cNvSpPr/>
          <p:nvPr/>
        </p:nvSpPr>
        <p:spPr>
          <a:xfrm>
            <a:off x="2324006" y="518690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9" name="Oval 2358">
            <a:extLst>
              <a:ext uri="{FF2B5EF4-FFF2-40B4-BE49-F238E27FC236}">
                <a16:creationId xmlns:a16="http://schemas.microsoft.com/office/drawing/2014/main" id="{6007B65E-975E-42F5-8440-9B1481A857A9}"/>
              </a:ext>
            </a:extLst>
          </p:cNvPr>
          <p:cNvSpPr/>
          <p:nvPr/>
        </p:nvSpPr>
        <p:spPr>
          <a:xfrm>
            <a:off x="2171639" y="517098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0" name="Oval 2359">
            <a:extLst>
              <a:ext uri="{FF2B5EF4-FFF2-40B4-BE49-F238E27FC236}">
                <a16:creationId xmlns:a16="http://schemas.microsoft.com/office/drawing/2014/main" id="{818FCB93-ABC6-4667-A898-3E3251A8EA86}"/>
              </a:ext>
            </a:extLst>
          </p:cNvPr>
          <p:cNvSpPr/>
          <p:nvPr/>
        </p:nvSpPr>
        <p:spPr>
          <a:xfrm>
            <a:off x="2520201" y="49811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1" name="Oval 2360">
            <a:extLst>
              <a:ext uri="{FF2B5EF4-FFF2-40B4-BE49-F238E27FC236}">
                <a16:creationId xmlns:a16="http://schemas.microsoft.com/office/drawing/2014/main" id="{C1218FB4-96BD-4812-BEF5-0857A2995F0A}"/>
              </a:ext>
            </a:extLst>
          </p:cNvPr>
          <p:cNvSpPr/>
          <p:nvPr/>
        </p:nvSpPr>
        <p:spPr>
          <a:xfrm>
            <a:off x="1818902" y="498455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2" name="Oval 2361">
            <a:extLst>
              <a:ext uri="{FF2B5EF4-FFF2-40B4-BE49-F238E27FC236}">
                <a16:creationId xmlns:a16="http://schemas.microsoft.com/office/drawing/2014/main" id="{FA75950B-D1B5-47C3-8869-F2BE2B016AE6}"/>
              </a:ext>
            </a:extLst>
          </p:cNvPr>
          <p:cNvSpPr/>
          <p:nvPr/>
        </p:nvSpPr>
        <p:spPr>
          <a:xfrm>
            <a:off x="2076671" y="513233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3" name="Oval 2362">
            <a:extLst>
              <a:ext uri="{FF2B5EF4-FFF2-40B4-BE49-F238E27FC236}">
                <a16:creationId xmlns:a16="http://schemas.microsoft.com/office/drawing/2014/main" id="{0056A55A-0B52-46F6-A46C-C968FE51ED1A}"/>
              </a:ext>
            </a:extLst>
          </p:cNvPr>
          <p:cNvSpPr/>
          <p:nvPr/>
        </p:nvSpPr>
        <p:spPr>
          <a:xfrm>
            <a:off x="2256170" y="526647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4" name="Oval 2363">
            <a:extLst>
              <a:ext uri="{FF2B5EF4-FFF2-40B4-BE49-F238E27FC236}">
                <a16:creationId xmlns:a16="http://schemas.microsoft.com/office/drawing/2014/main" id="{09D0F53B-1392-489C-B7EB-B6DCDF9CAA72}"/>
              </a:ext>
            </a:extLst>
          </p:cNvPr>
          <p:cNvSpPr/>
          <p:nvPr/>
        </p:nvSpPr>
        <p:spPr>
          <a:xfrm>
            <a:off x="2485762" y="534605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5" name="Oval 2364">
            <a:extLst>
              <a:ext uri="{FF2B5EF4-FFF2-40B4-BE49-F238E27FC236}">
                <a16:creationId xmlns:a16="http://schemas.microsoft.com/office/drawing/2014/main" id="{6D34F96C-E1B7-4109-915E-3B9173BBCBDA}"/>
              </a:ext>
            </a:extLst>
          </p:cNvPr>
          <p:cNvSpPr/>
          <p:nvPr/>
        </p:nvSpPr>
        <p:spPr>
          <a:xfrm>
            <a:off x="2655869" y="49481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6" name="Oval 2365">
            <a:extLst>
              <a:ext uri="{FF2B5EF4-FFF2-40B4-BE49-F238E27FC236}">
                <a16:creationId xmlns:a16="http://schemas.microsoft.com/office/drawing/2014/main" id="{54822E7E-D647-4498-A4F1-600432E23233}"/>
              </a:ext>
            </a:extLst>
          </p:cNvPr>
          <p:cNvSpPr/>
          <p:nvPr/>
        </p:nvSpPr>
        <p:spPr>
          <a:xfrm>
            <a:off x="2876068" y="526306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7" name="Oval 2366">
            <a:extLst>
              <a:ext uri="{FF2B5EF4-FFF2-40B4-BE49-F238E27FC236}">
                <a16:creationId xmlns:a16="http://schemas.microsoft.com/office/drawing/2014/main" id="{EF182ADF-C8E8-4FE8-B7F5-91268F616855}"/>
              </a:ext>
            </a:extLst>
          </p:cNvPr>
          <p:cNvSpPr/>
          <p:nvPr/>
        </p:nvSpPr>
        <p:spPr>
          <a:xfrm>
            <a:off x="2629779" y="531194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8" name="Oval 2367">
            <a:extLst>
              <a:ext uri="{FF2B5EF4-FFF2-40B4-BE49-F238E27FC236}">
                <a16:creationId xmlns:a16="http://schemas.microsoft.com/office/drawing/2014/main" id="{FCBBFB9A-BF2F-4219-B4B3-11019CE7A24F}"/>
              </a:ext>
            </a:extLst>
          </p:cNvPr>
          <p:cNvSpPr/>
          <p:nvPr/>
        </p:nvSpPr>
        <p:spPr>
          <a:xfrm>
            <a:off x="2765447" y="537788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9" name="Oval 2368">
            <a:extLst>
              <a:ext uri="{FF2B5EF4-FFF2-40B4-BE49-F238E27FC236}">
                <a16:creationId xmlns:a16="http://schemas.microsoft.com/office/drawing/2014/main" id="{7FA8F240-7572-4C65-9005-51B466A8F449}"/>
              </a:ext>
            </a:extLst>
          </p:cNvPr>
          <p:cNvSpPr/>
          <p:nvPr/>
        </p:nvSpPr>
        <p:spPr>
          <a:xfrm>
            <a:off x="3048262" y="525624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0" name="Oval 2369">
            <a:extLst>
              <a:ext uri="{FF2B5EF4-FFF2-40B4-BE49-F238E27FC236}">
                <a16:creationId xmlns:a16="http://schemas.microsoft.com/office/drawing/2014/main" id="{42530A29-72E0-4946-B745-C29D0D26902F}"/>
              </a:ext>
            </a:extLst>
          </p:cNvPr>
          <p:cNvSpPr/>
          <p:nvPr/>
        </p:nvSpPr>
        <p:spPr>
          <a:xfrm>
            <a:off x="2886505" y="515166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1" name="Oval 2370">
            <a:extLst>
              <a:ext uri="{FF2B5EF4-FFF2-40B4-BE49-F238E27FC236}">
                <a16:creationId xmlns:a16="http://schemas.microsoft.com/office/drawing/2014/main" id="{E8AE64F1-4518-4BEE-88A1-E3AE34E84C6D}"/>
              </a:ext>
            </a:extLst>
          </p:cNvPr>
          <p:cNvSpPr/>
          <p:nvPr/>
        </p:nvSpPr>
        <p:spPr>
          <a:xfrm>
            <a:off x="3602415" y="404215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2" name="Oval 2371">
            <a:extLst>
              <a:ext uri="{FF2B5EF4-FFF2-40B4-BE49-F238E27FC236}">
                <a16:creationId xmlns:a16="http://schemas.microsoft.com/office/drawing/2014/main" id="{B7139BB1-2A25-4AEC-894B-1F319D4674B9}"/>
              </a:ext>
            </a:extLst>
          </p:cNvPr>
          <p:cNvSpPr/>
          <p:nvPr/>
        </p:nvSpPr>
        <p:spPr>
          <a:xfrm>
            <a:off x="3745388" y="413309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3" name="Oval 2372">
            <a:extLst>
              <a:ext uri="{FF2B5EF4-FFF2-40B4-BE49-F238E27FC236}">
                <a16:creationId xmlns:a16="http://schemas.microsoft.com/office/drawing/2014/main" id="{C1CA4CB9-B3DB-4813-A962-61BDCF27CCDE}"/>
              </a:ext>
            </a:extLst>
          </p:cNvPr>
          <p:cNvSpPr/>
          <p:nvPr/>
        </p:nvSpPr>
        <p:spPr>
          <a:xfrm>
            <a:off x="3492836" y="411036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4" name="Oval 2373">
            <a:extLst>
              <a:ext uri="{FF2B5EF4-FFF2-40B4-BE49-F238E27FC236}">
                <a16:creationId xmlns:a16="http://schemas.microsoft.com/office/drawing/2014/main" id="{2C2C8E86-542A-4AD5-A7B3-3ED1E40683CC}"/>
              </a:ext>
            </a:extLst>
          </p:cNvPr>
          <p:cNvSpPr/>
          <p:nvPr/>
        </p:nvSpPr>
        <p:spPr>
          <a:xfrm>
            <a:off x="3484487" y="422063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5" name="Oval 2374">
            <a:extLst>
              <a:ext uri="{FF2B5EF4-FFF2-40B4-BE49-F238E27FC236}">
                <a16:creationId xmlns:a16="http://schemas.microsoft.com/office/drawing/2014/main" id="{FAE71C86-3314-465C-8575-BEA4573A3582}"/>
              </a:ext>
            </a:extLst>
          </p:cNvPr>
          <p:cNvSpPr/>
          <p:nvPr/>
        </p:nvSpPr>
        <p:spPr>
          <a:xfrm>
            <a:off x="3637896" y="428201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6" name="Oval 2375">
            <a:extLst>
              <a:ext uri="{FF2B5EF4-FFF2-40B4-BE49-F238E27FC236}">
                <a16:creationId xmlns:a16="http://schemas.microsoft.com/office/drawing/2014/main" id="{8EEC97CC-B42D-488D-A2C2-F333DBFF6AD3}"/>
              </a:ext>
            </a:extLst>
          </p:cNvPr>
          <p:cNvSpPr/>
          <p:nvPr/>
        </p:nvSpPr>
        <p:spPr>
          <a:xfrm>
            <a:off x="3527276" y="439683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7" name="Oval 2376">
            <a:extLst>
              <a:ext uri="{FF2B5EF4-FFF2-40B4-BE49-F238E27FC236}">
                <a16:creationId xmlns:a16="http://schemas.microsoft.com/office/drawing/2014/main" id="{2D78CCE9-7191-4879-A0EB-E61D3D5AEFB1}"/>
              </a:ext>
            </a:extLst>
          </p:cNvPr>
          <p:cNvSpPr/>
          <p:nvPr/>
        </p:nvSpPr>
        <p:spPr>
          <a:xfrm>
            <a:off x="3810091" y="427519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8" name="Oval 2377">
            <a:extLst>
              <a:ext uri="{FF2B5EF4-FFF2-40B4-BE49-F238E27FC236}">
                <a16:creationId xmlns:a16="http://schemas.microsoft.com/office/drawing/2014/main" id="{B93A570C-F0B2-4818-B8B2-D725484F3A62}"/>
              </a:ext>
            </a:extLst>
          </p:cNvPr>
          <p:cNvSpPr/>
          <p:nvPr/>
        </p:nvSpPr>
        <p:spPr>
          <a:xfrm>
            <a:off x="3648332" y="417061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9" name="Oval 2378">
            <a:extLst>
              <a:ext uri="{FF2B5EF4-FFF2-40B4-BE49-F238E27FC236}">
                <a16:creationId xmlns:a16="http://schemas.microsoft.com/office/drawing/2014/main" id="{E97A6C49-57F0-4E78-A493-D89C132481B2}"/>
              </a:ext>
            </a:extLst>
          </p:cNvPr>
          <p:cNvSpPr/>
          <p:nvPr/>
        </p:nvSpPr>
        <p:spPr>
          <a:xfrm>
            <a:off x="3079570" y="386481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0" name="Oval 2379">
            <a:extLst>
              <a:ext uri="{FF2B5EF4-FFF2-40B4-BE49-F238E27FC236}">
                <a16:creationId xmlns:a16="http://schemas.microsoft.com/office/drawing/2014/main" id="{D820A4FF-1449-405A-A5B7-AC36516D9FFB}"/>
              </a:ext>
            </a:extLst>
          </p:cNvPr>
          <p:cNvSpPr/>
          <p:nvPr/>
        </p:nvSpPr>
        <p:spPr>
          <a:xfrm>
            <a:off x="3222543" y="39557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1" name="Oval 2380">
            <a:extLst>
              <a:ext uri="{FF2B5EF4-FFF2-40B4-BE49-F238E27FC236}">
                <a16:creationId xmlns:a16="http://schemas.microsoft.com/office/drawing/2014/main" id="{CB857F3B-07A1-41A8-A164-7DC1F45F3DF4}"/>
              </a:ext>
            </a:extLst>
          </p:cNvPr>
          <p:cNvSpPr/>
          <p:nvPr/>
        </p:nvSpPr>
        <p:spPr>
          <a:xfrm>
            <a:off x="2969992" y="393302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2" name="Oval 2381">
            <a:extLst>
              <a:ext uri="{FF2B5EF4-FFF2-40B4-BE49-F238E27FC236}">
                <a16:creationId xmlns:a16="http://schemas.microsoft.com/office/drawing/2014/main" id="{48D764C3-77C8-442A-9E96-D5D9C406D7CB}"/>
              </a:ext>
            </a:extLst>
          </p:cNvPr>
          <p:cNvSpPr/>
          <p:nvPr/>
        </p:nvSpPr>
        <p:spPr>
          <a:xfrm>
            <a:off x="2961644" y="404329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3" name="Oval 2382">
            <a:extLst>
              <a:ext uri="{FF2B5EF4-FFF2-40B4-BE49-F238E27FC236}">
                <a16:creationId xmlns:a16="http://schemas.microsoft.com/office/drawing/2014/main" id="{A54E9F97-0A60-4E9B-92FA-875142CAC79A}"/>
              </a:ext>
            </a:extLst>
          </p:cNvPr>
          <p:cNvSpPr/>
          <p:nvPr/>
        </p:nvSpPr>
        <p:spPr>
          <a:xfrm>
            <a:off x="3416654" y="392847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4" name="Oval 2383">
            <a:extLst>
              <a:ext uri="{FF2B5EF4-FFF2-40B4-BE49-F238E27FC236}">
                <a16:creationId xmlns:a16="http://schemas.microsoft.com/office/drawing/2014/main" id="{5C34F0E3-2660-488F-BBA9-0E4790955EB1}"/>
              </a:ext>
            </a:extLst>
          </p:cNvPr>
          <p:cNvSpPr/>
          <p:nvPr/>
        </p:nvSpPr>
        <p:spPr>
          <a:xfrm>
            <a:off x="3115053" y="410467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5" name="Oval 2384">
            <a:extLst>
              <a:ext uri="{FF2B5EF4-FFF2-40B4-BE49-F238E27FC236}">
                <a16:creationId xmlns:a16="http://schemas.microsoft.com/office/drawing/2014/main" id="{2AE8DE50-3E17-42FA-9E26-07155030BE61}"/>
              </a:ext>
            </a:extLst>
          </p:cNvPr>
          <p:cNvSpPr/>
          <p:nvPr/>
        </p:nvSpPr>
        <p:spPr>
          <a:xfrm>
            <a:off x="3004432" y="42194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6" name="Oval 2385">
            <a:extLst>
              <a:ext uri="{FF2B5EF4-FFF2-40B4-BE49-F238E27FC236}">
                <a16:creationId xmlns:a16="http://schemas.microsoft.com/office/drawing/2014/main" id="{4B146DCA-01FA-48AA-A618-675783EC1FA6}"/>
              </a:ext>
            </a:extLst>
          </p:cNvPr>
          <p:cNvSpPr/>
          <p:nvPr/>
        </p:nvSpPr>
        <p:spPr>
          <a:xfrm>
            <a:off x="3287247" y="40978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7" name="Oval 2386">
            <a:extLst>
              <a:ext uri="{FF2B5EF4-FFF2-40B4-BE49-F238E27FC236}">
                <a16:creationId xmlns:a16="http://schemas.microsoft.com/office/drawing/2014/main" id="{7A3A63AB-6B96-4713-9AC3-E4062B050E6B}"/>
              </a:ext>
            </a:extLst>
          </p:cNvPr>
          <p:cNvSpPr/>
          <p:nvPr/>
        </p:nvSpPr>
        <p:spPr>
          <a:xfrm>
            <a:off x="3125489" y="3993275"/>
            <a:ext cx="48853" cy="53217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8" name="Oval 2387">
            <a:extLst>
              <a:ext uri="{FF2B5EF4-FFF2-40B4-BE49-F238E27FC236}">
                <a16:creationId xmlns:a16="http://schemas.microsoft.com/office/drawing/2014/main" id="{8D86A13E-9F6F-43A6-A880-0D9997299766}"/>
              </a:ext>
            </a:extLst>
          </p:cNvPr>
          <p:cNvSpPr/>
          <p:nvPr/>
        </p:nvSpPr>
        <p:spPr>
          <a:xfrm>
            <a:off x="3724515" y="43797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9" name="Oval 2388">
            <a:extLst>
              <a:ext uri="{FF2B5EF4-FFF2-40B4-BE49-F238E27FC236}">
                <a16:creationId xmlns:a16="http://schemas.microsoft.com/office/drawing/2014/main" id="{155C0070-F75B-46B0-935C-1B8D21552182}"/>
              </a:ext>
            </a:extLst>
          </p:cNvPr>
          <p:cNvSpPr/>
          <p:nvPr/>
        </p:nvSpPr>
        <p:spPr>
          <a:xfrm>
            <a:off x="3867488" y="44707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0" name="Oval 2389">
            <a:extLst>
              <a:ext uri="{FF2B5EF4-FFF2-40B4-BE49-F238E27FC236}">
                <a16:creationId xmlns:a16="http://schemas.microsoft.com/office/drawing/2014/main" id="{0339A4BD-7812-4FE8-9987-651E30FA708E}"/>
              </a:ext>
            </a:extLst>
          </p:cNvPr>
          <p:cNvSpPr/>
          <p:nvPr/>
        </p:nvSpPr>
        <p:spPr>
          <a:xfrm>
            <a:off x="3614938" y="444798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1" name="Oval 2390">
            <a:extLst>
              <a:ext uri="{FF2B5EF4-FFF2-40B4-BE49-F238E27FC236}">
                <a16:creationId xmlns:a16="http://schemas.microsoft.com/office/drawing/2014/main" id="{F4AF49CA-1CEF-423A-8647-3D442DC68755}"/>
              </a:ext>
            </a:extLst>
          </p:cNvPr>
          <p:cNvSpPr/>
          <p:nvPr/>
        </p:nvSpPr>
        <p:spPr>
          <a:xfrm>
            <a:off x="3606588" y="455825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2" name="Oval 2391">
            <a:extLst>
              <a:ext uri="{FF2B5EF4-FFF2-40B4-BE49-F238E27FC236}">
                <a16:creationId xmlns:a16="http://schemas.microsoft.com/office/drawing/2014/main" id="{0EB74F83-6CC9-43F7-93A9-D598C18319CC}"/>
              </a:ext>
            </a:extLst>
          </p:cNvPr>
          <p:cNvSpPr/>
          <p:nvPr/>
        </p:nvSpPr>
        <p:spPr>
          <a:xfrm>
            <a:off x="3759997" y="46196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3" name="Oval 2392">
            <a:extLst>
              <a:ext uri="{FF2B5EF4-FFF2-40B4-BE49-F238E27FC236}">
                <a16:creationId xmlns:a16="http://schemas.microsoft.com/office/drawing/2014/main" id="{7B08E11B-1BBE-45E7-A1E7-0D5D2EE07369}"/>
              </a:ext>
            </a:extLst>
          </p:cNvPr>
          <p:cNvSpPr/>
          <p:nvPr/>
        </p:nvSpPr>
        <p:spPr>
          <a:xfrm>
            <a:off x="3649376" y="473445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4" name="Oval 2393">
            <a:extLst>
              <a:ext uri="{FF2B5EF4-FFF2-40B4-BE49-F238E27FC236}">
                <a16:creationId xmlns:a16="http://schemas.microsoft.com/office/drawing/2014/main" id="{F38E7D9D-2868-4031-9FE4-920D08B38763}"/>
              </a:ext>
            </a:extLst>
          </p:cNvPr>
          <p:cNvSpPr/>
          <p:nvPr/>
        </p:nvSpPr>
        <p:spPr>
          <a:xfrm>
            <a:off x="3770434" y="450823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5" name="Oval 2394">
            <a:extLst>
              <a:ext uri="{FF2B5EF4-FFF2-40B4-BE49-F238E27FC236}">
                <a16:creationId xmlns:a16="http://schemas.microsoft.com/office/drawing/2014/main" id="{04037E77-ED2B-4F9B-99FD-96976FC0A41B}"/>
              </a:ext>
            </a:extLst>
          </p:cNvPr>
          <p:cNvSpPr/>
          <p:nvPr/>
        </p:nvSpPr>
        <p:spPr>
          <a:xfrm>
            <a:off x="2531681" y="371476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6" name="Oval 2395">
            <a:extLst>
              <a:ext uri="{FF2B5EF4-FFF2-40B4-BE49-F238E27FC236}">
                <a16:creationId xmlns:a16="http://schemas.microsoft.com/office/drawing/2014/main" id="{FB546358-D87A-4183-89D8-01D1A1155128}"/>
              </a:ext>
            </a:extLst>
          </p:cNvPr>
          <p:cNvSpPr/>
          <p:nvPr/>
        </p:nvSpPr>
        <p:spPr>
          <a:xfrm>
            <a:off x="2674653" y="380570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7" name="Oval 2396">
            <a:extLst>
              <a:ext uri="{FF2B5EF4-FFF2-40B4-BE49-F238E27FC236}">
                <a16:creationId xmlns:a16="http://schemas.microsoft.com/office/drawing/2014/main" id="{942257D4-9BA5-4CBA-B359-4F1FBE2C4CE7}"/>
              </a:ext>
            </a:extLst>
          </p:cNvPr>
          <p:cNvSpPr/>
          <p:nvPr/>
        </p:nvSpPr>
        <p:spPr>
          <a:xfrm>
            <a:off x="2422102" y="37829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8" name="Oval 2397">
            <a:extLst>
              <a:ext uri="{FF2B5EF4-FFF2-40B4-BE49-F238E27FC236}">
                <a16:creationId xmlns:a16="http://schemas.microsoft.com/office/drawing/2014/main" id="{DA41776A-C73B-4EF5-9482-E8BD77040D50}"/>
              </a:ext>
            </a:extLst>
          </p:cNvPr>
          <p:cNvSpPr/>
          <p:nvPr/>
        </p:nvSpPr>
        <p:spPr>
          <a:xfrm>
            <a:off x="2413753" y="38932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9" name="Oval 2398">
            <a:extLst>
              <a:ext uri="{FF2B5EF4-FFF2-40B4-BE49-F238E27FC236}">
                <a16:creationId xmlns:a16="http://schemas.microsoft.com/office/drawing/2014/main" id="{0CE2C9B9-3B2C-464F-AD9D-5AAB2404BD8C}"/>
              </a:ext>
            </a:extLst>
          </p:cNvPr>
          <p:cNvSpPr/>
          <p:nvPr/>
        </p:nvSpPr>
        <p:spPr>
          <a:xfrm>
            <a:off x="2312524" y="37829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0" name="Oval 2399">
            <a:extLst>
              <a:ext uri="{FF2B5EF4-FFF2-40B4-BE49-F238E27FC236}">
                <a16:creationId xmlns:a16="http://schemas.microsoft.com/office/drawing/2014/main" id="{1502CFAB-036C-4A01-A53A-CFF1BC6AE25A}"/>
              </a:ext>
            </a:extLst>
          </p:cNvPr>
          <p:cNvSpPr/>
          <p:nvPr/>
        </p:nvSpPr>
        <p:spPr>
          <a:xfrm>
            <a:off x="2567162" y="395462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1" name="Oval 2400">
            <a:extLst>
              <a:ext uri="{FF2B5EF4-FFF2-40B4-BE49-F238E27FC236}">
                <a16:creationId xmlns:a16="http://schemas.microsoft.com/office/drawing/2014/main" id="{D30AA884-6C6A-4F1E-8A8D-1FC7D2B37A0A}"/>
              </a:ext>
            </a:extLst>
          </p:cNvPr>
          <p:cNvSpPr/>
          <p:nvPr/>
        </p:nvSpPr>
        <p:spPr>
          <a:xfrm>
            <a:off x="2320873" y="400350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2" name="Oval 2401">
            <a:extLst>
              <a:ext uri="{FF2B5EF4-FFF2-40B4-BE49-F238E27FC236}">
                <a16:creationId xmlns:a16="http://schemas.microsoft.com/office/drawing/2014/main" id="{16538758-59C9-4741-ADA4-AD583B83BE51}"/>
              </a:ext>
            </a:extLst>
          </p:cNvPr>
          <p:cNvSpPr/>
          <p:nvPr/>
        </p:nvSpPr>
        <p:spPr>
          <a:xfrm>
            <a:off x="2456541" y="406943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3" name="Oval 2402">
            <a:extLst>
              <a:ext uri="{FF2B5EF4-FFF2-40B4-BE49-F238E27FC236}">
                <a16:creationId xmlns:a16="http://schemas.microsoft.com/office/drawing/2014/main" id="{55FDC0C3-C78D-45C0-8121-363E606B9F08}"/>
              </a:ext>
            </a:extLst>
          </p:cNvPr>
          <p:cNvSpPr/>
          <p:nvPr/>
        </p:nvSpPr>
        <p:spPr>
          <a:xfrm>
            <a:off x="2739357" y="394780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4" name="Oval 2403">
            <a:extLst>
              <a:ext uri="{FF2B5EF4-FFF2-40B4-BE49-F238E27FC236}">
                <a16:creationId xmlns:a16="http://schemas.microsoft.com/office/drawing/2014/main" id="{F359A76B-FAA9-4395-9018-E949A05B3672}"/>
              </a:ext>
            </a:extLst>
          </p:cNvPr>
          <p:cNvSpPr/>
          <p:nvPr/>
        </p:nvSpPr>
        <p:spPr>
          <a:xfrm>
            <a:off x="2577598" y="38432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5" name="Oval 2404">
            <a:extLst>
              <a:ext uri="{FF2B5EF4-FFF2-40B4-BE49-F238E27FC236}">
                <a16:creationId xmlns:a16="http://schemas.microsoft.com/office/drawing/2014/main" id="{1453EAAB-1346-4B9C-9FF8-5947A344EC02}"/>
              </a:ext>
            </a:extLst>
          </p:cNvPr>
          <p:cNvSpPr/>
          <p:nvPr/>
        </p:nvSpPr>
        <p:spPr>
          <a:xfrm>
            <a:off x="2043276" y="389550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6" name="Oval 2405">
            <a:extLst>
              <a:ext uri="{FF2B5EF4-FFF2-40B4-BE49-F238E27FC236}">
                <a16:creationId xmlns:a16="http://schemas.microsoft.com/office/drawing/2014/main" id="{A3E8531D-9B1A-4E8F-AA86-8331C6E500DB}"/>
              </a:ext>
            </a:extLst>
          </p:cNvPr>
          <p:cNvSpPr/>
          <p:nvPr/>
        </p:nvSpPr>
        <p:spPr>
          <a:xfrm>
            <a:off x="2186249" y="39864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7" name="Oval 2406">
            <a:extLst>
              <a:ext uri="{FF2B5EF4-FFF2-40B4-BE49-F238E27FC236}">
                <a16:creationId xmlns:a16="http://schemas.microsoft.com/office/drawing/2014/main" id="{0A346024-DA84-4A46-8EC8-F9C8B0D7F237}"/>
              </a:ext>
            </a:extLst>
          </p:cNvPr>
          <p:cNvSpPr/>
          <p:nvPr/>
        </p:nvSpPr>
        <p:spPr>
          <a:xfrm>
            <a:off x="1933698" y="396371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8" name="Oval 2407">
            <a:extLst>
              <a:ext uri="{FF2B5EF4-FFF2-40B4-BE49-F238E27FC236}">
                <a16:creationId xmlns:a16="http://schemas.microsoft.com/office/drawing/2014/main" id="{9E15AD77-6660-4A3F-98DD-2BDD2FD5D560}"/>
              </a:ext>
            </a:extLst>
          </p:cNvPr>
          <p:cNvSpPr/>
          <p:nvPr/>
        </p:nvSpPr>
        <p:spPr>
          <a:xfrm>
            <a:off x="1925349" y="407398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9" name="Oval 2408">
            <a:extLst>
              <a:ext uri="{FF2B5EF4-FFF2-40B4-BE49-F238E27FC236}">
                <a16:creationId xmlns:a16="http://schemas.microsoft.com/office/drawing/2014/main" id="{50342B5E-1640-4310-9AB0-AB51E43038C8}"/>
              </a:ext>
            </a:extLst>
          </p:cNvPr>
          <p:cNvSpPr/>
          <p:nvPr/>
        </p:nvSpPr>
        <p:spPr>
          <a:xfrm>
            <a:off x="1824120" y="396371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0" name="Oval 2409">
            <a:extLst>
              <a:ext uri="{FF2B5EF4-FFF2-40B4-BE49-F238E27FC236}">
                <a16:creationId xmlns:a16="http://schemas.microsoft.com/office/drawing/2014/main" id="{372D6901-CB53-4C39-B84F-9B257846D47F}"/>
              </a:ext>
            </a:extLst>
          </p:cNvPr>
          <p:cNvSpPr/>
          <p:nvPr/>
        </p:nvSpPr>
        <p:spPr>
          <a:xfrm>
            <a:off x="2078757" y="41353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1" name="Oval 2410">
            <a:extLst>
              <a:ext uri="{FF2B5EF4-FFF2-40B4-BE49-F238E27FC236}">
                <a16:creationId xmlns:a16="http://schemas.microsoft.com/office/drawing/2014/main" id="{247ED890-AC64-4260-94EF-895D46A3EC5D}"/>
              </a:ext>
            </a:extLst>
          </p:cNvPr>
          <p:cNvSpPr/>
          <p:nvPr/>
        </p:nvSpPr>
        <p:spPr>
          <a:xfrm>
            <a:off x="1832469" y="41842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2" name="Oval 2411">
            <a:extLst>
              <a:ext uri="{FF2B5EF4-FFF2-40B4-BE49-F238E27FC236}">
                <a16:creationId xmlns:a16="http://schemas.microsoft.com/office/drawing/2014/main" id="{AD0CFFB4-DE92-4DB8-9BDA-7CE31CB0D978}"/>
              </a:ext>
            </a:extLst>
          </p:cNvPr>
          <p:cNvSpPr/>
          <p:nvPr/>
        </p:nvSpPr>
        <p:spPr>
          <a:xfrm>
            <a:off x="1968137" y="425018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3" name="Oval 2412">
            <a:extLst>
              <a:ext uri="{FF2B5EF4-FFF2-40B4-BE49-F238E27FC236}">
                <a16:creationId xmlns:a16="http://schemas.microsoft.com/office/drawing/2014/main" id="{A6BD0DD4-F6DE-4B52-BFC1-97E7EBBF2A60}"/>
              </a:ext>
            </a:extLst>
          </p:cNvPr>
          <p:cNvSpPr/>
          <p:nvPr/>
        </p:nvSpPr>
        <p:spPr>
          <a:xfrm>
            <a:off x="2250952" y="412855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4" name="Oval 2413">
            <a:extLst>
              <a:ext uri="{FF2B5EF4-FFF2-40B4-BE49-F238E27FC236}">
                <a16:creationId xmlns:a16="http://schemas.microsoft.com/office/drawing/2014/main" id="{EDC5A3AC-805D-41A9-9257-0692BC8FA0E3}"/>
              </a:ext>
            </a:extLst>
          </p:cNvPr>
          <p:cNvSpPr/>
          <p:nvPr/>
        </p:nvSpPr>
        <p:spPr>
          <a:xfrm>
            <a:off x="2089195" y="40239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5" name="Oval 2414">
            <a:extLst>
              <a:ext uri="{FF2B5EF4-FFF2-40B4-BE49-F238E27FC236}">
                <a16:creationId xmlns:a16="http://schemas.microsoft.com/office/drawing/2014/main" id="{FAF70979-89E7-427A-A864-48A719B4D3C6}"/>
              </a:ext>
            </a:extLst>
          </p:cNvPr>
          <p:cNvSpPr/>
          <p:nvPr/>
        </p:nvSpPr>
        <p:spPr>
          <a:xfrm>
            <a:off x="1630010" y="423313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6" name="Oval 2415">
            <a:extLst>
              <a:ext uri="{FF2B5EF4-FFF2-40B4-BE49-F238E27FC236}">
                <a16:creationId xmlns:a16="http://schemas.microsoft.com/office/drawing/2014/main" id="{01C6ACD0-B677-45CE-A3C6-674A051EC771}"/>
              </a:ext>
            </a:extLst>
          </p:cNvPr>
          <p:cNvSpPr/>
          <p:nvPr/>
        </p:nvSpPr>
        <p:spPr>
          <a:xfrm>
            <a:off x="1772982" y="432407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7" name="Oval 2416">
            <a:extLst>
              <a:ext uri="{FF2B5EF4-FFF2-40B4-BE49-F238E27FC236}">
                <a16:creationId xmlns:a16="http://schemas.microsoft.com/office/drawing/2014/main" id="{D572244D-D922-4995-B3BC-D6DDDF70816B}"/>
              </a:ext>
            </a:extLst>
          </p:cNvPr>
          <p:cNvSpPr/>
          <p:nvPr/>
        </p:nvSpPr>
        <p:spPr>
          <a:xfrm>
            <a:off x="1570642" y="416844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8" name="Oval 2417">
            <a:extLst>
              <a:ext uri="{FF2B5EF4-FFF2-40B4-BE49-F238E27FC236}">
                <a16:creationId xmlns:a16="http://schemas.microsoft.com/office/drawing/2014/main" id="{E9451AA1-16B4-4752-8985-2D5655084388}"/>
              </a:ext>
            </a:extLst>
          </p:cNvPr>
          <p:cNvSpPr/>
          <p:nvPr/>
        </p:nvSpPr>
        <p:spPr>
          <a:xfrm>
            <a:off x="1512083" y="441161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9" name="Oval 2418">
            <a:extLst>
              <a:ext uri="{FF2B5EF4-FFF2-40B4-BE49-F238E27FC236}">
                <a16:creationId xmlns:a16="http://schemas.microsoft.com/office/drawing/2014/main" id="{D0077B4E-BA9C-4962-8C25-D97D65234CBC}"/>
              </a:ext>
            </a:extLst>
          </p:cNvPr>
          <p:cNvSpPr/>
          <p:nvPr/>
        </p:nvSpPr>
        <p:spPr>
          <a:xfrm>
            <a:off x="1410854" y="43013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0" name="Oval 2419">
            <a:extLst>
              <a:ext uri="{FF2B5EF4-FFF2-40B4-BE49-F238E27FC236}">
                <a16:creationId xmlns:a16="http://schemas.microsoft.com/office/drawing/2014/main" id="{A358A238-4997-4E0B-9FE4-08656233E298}"/>
              </a:ext>
            </a:extLst>
          </p:cNvPr>
          <p:cNvSpPr/>
          <p:nvPr/>
        </p:nvSpPr>
        <p:spPr>
          <a:xfrm>
            <a:off x="1665491" y="447299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1" name="Oval 2420">
            <a:extLst>
              <a:ext uri="{FF2B5EF4-FFF2-40B4-BE49-F238E27FC236}">
                <a16:creationId xmlns:a16="http://schemas.microsoft.com/office/drawing/2014/main" id="{D7EC1A37-0B49-4C92-A7DC-0748035B0995}"/>
              </a:ext>
            </a:extLst>
          </p:cNvPr>
          <p:cNvSpPr/>
          <p:nvPr/>
        </p:nvSpPr>
        <p:spPr>
          <a:xfrm>
            <a:off x="1419202" y="45218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2" name="Oval 2421">
            <a:extLst>
              <a:ext uri="{FF2B5EF4-FFF2-40B4-BE49-F238E27FC236}">
                <a16:creationId xmlns:a16="http://schemas.microsoft.com/office/drawing/2014/main" id="{EB63704B-249D-48C3-A280-9664BCFD6228}"/>
              </a:ext>
            </a:extLst>
          </p:cNvPr>
          <p:cNvSpPr/>
          <p:nvPr/>
        </p:nvSpPr>
        <p:spPr>
          <a:xfrm>
            <a:off x="1554870" y="458781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3" name="Oval 2422">
            <a:extLst>
              <a:ext uri="{FF2B5EF4-FFF2-40B4-BE49-F238E27FC236}">
                <a16:creationId xmlns:a16="http://schemas.microsoft.com/office/drawing/2014/main" id="{9AFC0D79-53A5-4EB7-90A8-006CE29541CD}"/>
              </a:ext>
            </a:extLst>
          </p:cNvPr>
          <p:cNvSpPr/>
          <p:nvPr/>
        </p:nvSpPr>
        <p:spPr>
          <a:xfrm>
            <a:off x="1837686" y="44661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4" name="Oval 2423">
            <a:extLst>
              <a:ext uri="{FF2B5EF4-FFF2-40B4-BE49-F238E27FC236}">
                <a16:creationId xmlns:a16="http://schemas.microsoft.com/office/drawing/2014/main" id="{877D8EBC-8287-442C-8C72-F25860558C65}"/>
              </a:ext>
            </a:extLst>
          </p:cNvPr>
          <p:cNvSpPr/>
          <p:nvPr/>
        </p:nvSpPr>
        <p:spPr>
          <a:xfrm>
            <a:off x="1675929" y="436159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5" name="Oval 2424">
            <a:extLst>
              <a:ext uri="{FF2B5EF4-FFF2-40B4-BE49-F238E27FC236}">
                <a16:creationId xmlns:a16="http://schemas.microsoft.com/office/drawing/2014/main" id="{D042604D-567C-49B5-8112-3F6916B5E9ED}"/>
              </a:ext>
            </a:extLst>
          </p:cNvPr>
          <p:cNvSpPr/>
          <p:nvPr/>
        </p:nvSpPr>
        <p:spPr>
          <a:xfrm>
            <a:off x="1545478" y="467307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6" name="Oval 2425">
            <a:extLst>
              <a:ext uri="{FF2B5EF4-FFF2-40B4-BE49-F238E27FC236}">
                <a16:creationId xmlns:a16="http://schemas.microsoft.com/office/drawing/2014/main" id="{1405C112-2F69-4C80-9478-1A00067C5647}"/>
              </a:ext>
            </a:extLst>
          </p:cNvPr>
          <p:cNvSpPr/>
          <p:nvPr/>
        </p:nvSpPr>
        <p:spPr>
          <a:xfrm>
            <a:off x="1688451" y="476401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7" name="Oval 2426">
            <a:extLst>
              <a:ext uri="{FF2B5EF4-FFF2-40B4-BE49-F238E27FC236}">
                <a16:creationId xmlns:a16="http://schemas.microsoft.com/office/drawing/2014/main" id="{554A6972-7B13-4803-AC07-E22E7923DFC6}"/>
              </a:ext>
            </a:extLst>
          </p:cNvPr>
          <p:cNvSpPr/>
          <p:nvPr/>
        </p:nvSpPr>
        <p:spPr>
          <a:xfrm>
            <a:off x="1435900" y="47412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8" name="Oval 2427">
            <a:extLst>
              <a:ext uri="{FF2B5EF4-FFF2-40B4-BE49-F238E27FC236}">
                <a16:creationId xmlns:a16="http://schemas.microsoft.com/office/drawing/2014/main" id="{B96E2997-FB90-49A5-B92D-DEB3D4646FD0}"/>
              </a:ext>
            </a:extLst>
          </p:cNvPr>
          <p:cNvSpPr/>
          <p:nvPr/>
        </p:nvSpPr>
        <p:spPr>
          <a:xfrm>
            <a:off x="1427552" y="485154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29" name="Oval 2428">
            <a:extLst>
              <a:ext uri="{FF2B5EF4-FFF2-40B4-BE49-F238E27FC236}">
                <a16:creationId xmlns:a16="http://schemas.microsoft.com/office/drawing/2014/main" id="{DEB90C44-714F-4B6D-B769-661DFCFF3EAC}"/>
              </a:ext>
            </a:extLst>
          </p:cNvPr>
          <p:cNvSpPr/>
          <p:nvPr/>
        </p:nvSpPr>
        <p:spPr>
          <a:xfrm>
            <a:off x="1580961" y="49129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0" name="Oval 2429">
            <a:extLst>
              <a:ext uri="{FF2B5EF4-FFF2-40B4-BE49-F238E27FC236}">
                <a16:creationId xmlns:a16="http://schemas.microsoft.com/office/drawing/2014/main" id="{1236F0BD-8736-40D6-9871-072FF1E8A34C}"/>
              </a:ext>
            </a:extLst>
          </p:cNvPr>
          <p:cNvSpPr/>
          <p:nvPr/>
        </p:nvSpPr>
        <p:spPr>
          <a:xfrm>
            <a:off x="1470340" y="502775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1" name="Oval 2430">
            <a:extLst>
              <a:ext uri="{FF2B5EF4-FFF2-40B4-BE49-F238E27FC236}">
                <a16:creationId xmlns:a16="http://schemas.microsoft.com/office/drawing/2014/main" id="{AD36B7C2-3040-452D-8199-396934A07D90}"/>
              </a:ext>
            </a:extLst>
          </p:cNvPr>
          <p:cNvSpPr/>
          <p:nvPr/>
        </p:nvSpPr>
        <p:spPr>
          <a:xfrm>
            <a:off x="1753154" y="490611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2" name="Oval 2431">
            <a:extLst>
              <a:ext uri="{FF2B5EF4-FFF2-40B4-BE49-F238E27FC236}">
                <a16:creationId xmlns:a16="http://schemas.microsoft.com/office/drawing/2014/main" id="{3C2C95C6-8C0A-4C8C-88A2-29420D4A1A26}"/>
              </a:ext>
            </a:extLst>
          </p:cNvPr>
          <p:cNvSpPr/>
          <p:nvPr/>
        </p:nvSpPr>
        <p:spPr>
          <a:xfrm>
            <a:off x="1591397" y="48015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3" name="Oval 2432">
            <a:extLst>
              <a:ext uri="{FF2B5EF4-FFF2-40B4-BE49-F238E27FC236}">
                <a16:creationId xmlns:a16="http://schemas.microsoft.com/office/drawing/2014/main" id="{75D54047-6021-4CA4-B841-10677388BA9B}"/>
              </a:ext>
            </a:extLst>
          </p:cNvPr>
          <p:cNvSpPr/>
          <p:nvPr/>
        </p:nvSpPr>
        <p:spPr>
          <a:xfrm>
            <a:off x="1767764" y="50720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4" name="Oval 2433">
            <a:extLst>
              <a:ext uri="{FF2B5EF4-FFF2-40B4-BE49-F238E27FC236}">
                <a16:creationId xmlns:a16="http://schemas.microsoft.com/office/drawing/2014/main" id="{1EC39194-E09D-4213-9EB5-2EE8E5A6337F}"/>
              </a:ext>
            </a:extLst>
          </p:cNvPr>
          <p:cNvSpPr/>
          <p:nvPr/>
        </p:nvSpPr>
        <p:spPr>
          <a:xfrm>
            <a:off x="1910738" y="51630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5" name="Oval 2434">
            <a:extLst>
              <a:ext uri="{FF2B5EF4-FFF2-40B4-BE49-F238E27FC236}">
                <a16:creationId xmlns:a16="http://schemas.microsoft.com/office/drawing/2014/main" id="{C9E837C4-0704-4C08-AD2A-7095557E97CC}"/>
              </a:ext>
            </a:extLst>
          </p:cNvPr>
          <p:cNvSpPr/>
          <p:nvPr/>
        </p:nvSpPr>
        <p:spPr>
          <a:xfrm>
            <a:off x="1658186" y="514029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6" name="Oval 2435">
            <a:extLst>
              <a:ext uri="{FF2B5EF4-FFF2-40B4-BE49-F238E27FC236}">
                <a16:creationId xmlns:a16="http://schemas.microsoft.com/office/drawing/2014/main" id="{C6E462D8-C20F-4F54-8642-09903DACEFE9}"/>
              </a:ext>
            </a:extLst>
          </p:cNvPr>
          <p:cNvSpPr/>
          <p:nvPr/>
        </p:nvSpPr>
        <p:spPr>
          <a:xfrm>
            <a:off x="1668888" y="526484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7" name="Oval 2436">
            <a:extLst>
              <a:ext uri="{FF2B5EF4-FFF2-40B4-BE49-F238E27FC236}">
                <a16:creationId xmlns:a16="http://schemas.microsoft.com/office/drawing/2014/main" id="{FCE124FD-B9BB-4ACD-B8D8-D4DC5CB7E9B9}"/>
              </a:ext>
            </a:extLst>
          </p:cNvPr>
          <p:cNvSpPr/>
          <p:nvPr/>
        </p:nvSpPr>
        <p:spPr>
          <a:xfrm>
            <a:off x="1548608" y="514029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8" name="Oval 2437">
            <a:extLst>
              <a:ext uri="{FF2B5EF4-FFF2-40B4-BE49-F238E27FC236}">
                <a16:creationId xmlns:a16="http://schemas.microsoft.com/office/drawing/2014/main" id="{F4E6377C-D35A-4DF2-B724-AFEB6758D7B1}"/>
              </a:ext>
            </a:extLst>
          </p:cNvPr>
          <p:cNvSpPr/>
          <p:nvPr/>
        </p:nvSpPr>
        <p:spPr>
          <a:xfrm>
            <a:off x="1803247" y="5311949"/>
            <a:ext cx="48853" cy="53217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39" name="Oval 2438">
            <a:extLst>
              <a:ext uri="{FF2B5EF4-FFF2-40B4-BE49-F238E27FC236}">
                <a16:creationId xmlns:a16="http://schemas.microsoft.com/office/drawing/2014/main" id="{29D859E2-815C-40FE-A6FF-EECEFC021CF4}"/>
              </a:ext>
            </a:extLst>
          </p:cNvPr>
          <p:cNvSpPr/>
          <p:nvPr/>
        </p:nvSpPr>
        <p:spPr>
          <a:xfrm>
            <a:off x="1796981" y="54900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0" name="Oval 2439">
            <a:extLst>
              <a:ext uri="{FF2B5EF4-FFF2-40B4-BE49-F238E27FC236}">
                <a16:creationId xmlns:a16="http://schemas.microsoft.com/office/drawing/2014/main" id="{F769A822-950D-4DE4-B83B-300F7B1AB9FC}"/>
              </a:ext>
            </a:extLst>
          </p:cNvPr>
          <p:cNvSpPr/>
          <p:nvPr/>
        </p:nvSpPr>
        <p:spPr>
          <a:xfrm>
            <a:off x="1975441" y="53051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1" name="Oval 2440">
            <a:extLst>
              <a:ext uri="{FF2B5EF4-FFF2-40B4-BE49-F238E27FC236}">
                <a16:creationId xmlns:a16="http://schemas.microsoft.com/office/drawing/2014/main" id="{44941DDC-4BEA-4FE7-8994-47B5CAD95C00}"/>
              </a:ext>
            </a:extLst>
          </p:cNvPr>
          <p:cNvSpPr/>
          <p:nvPr/>
        </p:nvSpPr>
        <p:spPr>
          <a:xfrm>
            <a:off x="1813683" y="52005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2" name="Oval 2441">
            <a:extLst>
              <a:ext uri="{FF2B5EF4-FFF2-40B4-BE49-F238E27FC236}">
                <a16:creationId xmlns:a16="http://schemas.microsoft.com/office/drawing/2014/main" id="{4213B64F-5097-492A-81CE-1A13D81CF8EE}"/>
              </a:ext>
            </a:extLst>
          </p:cNvPr>
          <p:cNvSpPr/>
          <p:nvPr/>
        </p:nvSpPr>
        <p:spPr>
          <a:xfrm>
            <a:off x="2155984" y="533468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3" name="Oval 2442">
            <a:extLst>
              <a:ext uri="{FF2B5EF4-FFF2-40B4-BE49-F238E27FC236}">
                <a16:creationId xmlns:a16="http://schemas.microsoft.com/office/drawing/2014/main" id="{E2E9CBC3-F9A2-4474-BA95-A4CEEA8A549A}"/>
              </a:ext>
            </a:extLst>
          </p:cNvPr>
          <p:cNvSpPr/>
          <p:nvPr/>
        </p:nvSpPr>
        <p:spPr>
          <a:xfrm>
            <a:off x="2298957" y="54256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4" name="Oval 2443">
            <a:extLst>
              <a:ext uri="{FF2B5EF4-FFF2-40B4-BE49-F238E27FC236}">
                <a16:creationId xmlns:a16="http://schemas.microsoft.com/office/drawing/2014/main" id="{D12FA93A-0EC8-483B-9EE9-4648E87835C6}"/>
              </a:ext>
            </a:extLst>
          </p:cNvPr>
          <p:cNvSpPr/>
          <p:nvPr/>
        </p:nvSpPr>
        <p:spPr>
          <a:xfrm>
            <a:off x="2046406" y="5402892"/>
            <a:ext cx="48853" cy="53217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5" name="Oval 2444">
            <a:extLst>
              <a:ext uri="{FF2B5EF4-FFF2-40B4-BE49-F238E27FC236}">
                <a16:creationId xmlns:a16="http://schemas.microsoft.com/office/drawing/2014/main" id="{E182787B-DA25-4F5E-96E1-D98D84BE6CE4}"/>
              </a:ext>
            </a:extLst>
          </p:cNvPr>
          <p:cNvSpPr/>
          <p:nvPr/>
        </p:nvSpPr>
        <p:spPr>
          <a:xfrm>
            <a:off x="2038058" y="551316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6" name="Oval 2445">
            <a:extLst>
              <a:ext uri="{FF2B5EF4-FFF2-40B4-BE49-F238E27FC236}">
                <a16:creationId xmlns:a16="http://schemas.microsoft.com/office/drawing/2014/main" id="{6A7E7272-46F5-4943-81AB-4899704C4969}"/>
              </a:ext>
            </a:extLst>
          </p:cNvPr>
          <p:cNvSpPr/>
          <p:nvPr/>
        </p:nvSpPr>
        <p:spPr>
          <a:xfrm>
            <a:off x="1936828" y="540289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7" name="Oval 2446">
            <a:extLst>
              <a:ext uri="{FF2B5EF4-FFF2-40B4-BE49-F238E27FC236}">
                <a16:creationId xmlns:a16="http://schemas.microsoft.com/office/drawing/2014/main" id="{3C6B448F-BA0A-4DF5-B3D2-3D50D9B80F0B}"/>
              </a:ext>
            </a:extLst>
          </p:cNvPr>
          <p:cNvSpPr/>
          <p:nvPr/>
        </p:nvSpPr>
        <p:spPr>
          <a:xfrm>
            <a:off x="2191466" y="557454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8" name="Oval 2447">
            <a:extLst>
              <a:ext uri="{FF2B5EF4-FFF2-40B4-BE49-F238E27FC236}">
                <a16:creationId xmlns:a16="http://schemas.microsoft.com/office/drawing/2014/main" id="{3A55418A-B77C-4B91-9FDC-8A0093A7B148}"/>
              </a:ext>
            </a:extLst>
          </p:cNvPr>
          <p:cNvSpPr/>
          <p:nvPr/>
        </p:nvSpPr>
        <p:spPr>
          <a:xfrm>
            <a:off x="1945177" y="562342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49" name="Oval 2448">
            <a:extLst>
              <a:ext uri="{FF2B5EF4-FFF2-40B4-BE49-F238E27FC236}">
                <a16:creationId xmlns:a16="http://schemas.microsoft.com/office/drawing/2014/main" id="{A48CB6F3-BE33-4F18-8C10-062480DBDAB7}"/>
              </a:ext>
            </a:extLst>
          </p:cNvPr>
          <p:cNvSpPr/>
          <p:nvPr/>
        </p:nvSpPr>
        <p:spPr>
          <a:xfrm>
            <a:off x="2080845" y="56893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0" name="Oval 2449">
            <a:extLst>
              <a:ext uri="{FF2B5EF4-FFF2-40B4-BE49-F238E27FC236}">
                <a16:creationId xmlns:a16="http://schemas.microsoft.com/office/drawing/2014/main" id="{B5B77DA6-22D2-4DC4-B5C6-51626AED2139}"/>
              </a:ext>
            </a:extLst>
          </p:cNvPr>
          <p:cNvSpPr/>
          <p:nvPr/>
        </p:nvSpPr>
        <p:spPr>
          <a:xfrm>
            <a:off x="2363660" y="55677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1" name="Oval 2450">
            <a:extLst>
              <a:ext uri="{FF2B5EF4-FFF2-40B4-BE49-F238E27FC236}">
                <a16:creationId xmlns:a16="http://schemas.microsoft.com/office/drawing/2014/main" id="{9704CD79-4E3F-4907-9854-8F85EF6CA6EF}"/>
              </a:ext>
            </a:extLst>
          </p:cNvPr>
          <p:cNvSpPr/>
          <p:nvPr/>
        </p:nvSpPr>
        <p:spPr>
          <a:xfrm>
            <a:off x="2201903" y="54631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2" name="Oval 2451">
            <a:extLst>
              <a:ext uri="{FF2B5EF4-FFF2-40B4-BE49-F238E27FC236}">
                <a16:creationId xmlns:a16="http://schemas.microsoft.com/office/drawing/2014/main" id="{170F5653-E108-43DE-A7C0-1A5890A4CEDB}"/>
              </a:ext>
            </a:extLst>
          </p:cNvPr>
          <p:cNvSpPr/>
          <p:nvPr/>
        </p:nvSpPr>
        <p:spPr>
          <a:xfrm>
            <a:off x="2628734" y="53994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3" name="Oval 2452">
            <a:extLst>
              <a:ext uri="{FF2B5EF4-FFF2-40B4-BE49-F238E27FC236}">
                <a16:creationId xmlns:a16="http://schemas.microsoft.com/office/drawing/2014/main" id="{34BB3826-CCC7-4ECB-B5C1-8399C2F4CBB9}"/>
              </a:ext>
            </a:extLst>
          </p:cNvPr>
          <p:cNvSpPr/>
          <p:nvPr/>
        </p:nvSpPr>
        <p:spPr>
          <a:xfrm>
            <a:off x="2771709" y="54904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4" name="Oval 2453">
            <a:extLst>
              <a:ext uri="{FF2B5EF4-FFF2-40B4-BE49-F238E27FC236}">
                <a16:creationId xmlns:a16="http://schemas.microsoft.com/office/drawing/2014/main" id="{B93FBED6-545D-4EAA-A66A-B95F53DC9DDD}"/>
              </a:ext>
            </a:extLst>
          </p:cNvPr>
          <p:cNvSpPr/>
          <p:nvPr/>
        </p:nvSpPr>
        <p:spPr>
          <a:xfrm>
            <a:off x="2519157" y="546768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5" name="Oval 2454">
            <a:extLst>
              <a:ext uri="{FF2B5EF4-FFF2-40B4-BE49-F238E27FC236}">
                <a16:creationId xmlns:a16="http://schemas.microsoft.com/office/drawing/2014/main" id="{46A0D03F-211D-4F27-AF9E-BE675A2909BE}"/>
              </a:ext>
            </a:extLst>
          </p:cNvPr>
          <p:cNvSpPr/>
          <p:nvPr/>
        </p:nvSpPr>
        <p:spPr>
          <a:xfrm>
            <a:off x="2510808" y="557795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6" name="Oval 2455">
            <a:extLst>
              <a:ext uri="{FF2B5EF4-FFF2-40B4-BE49-F238E27FC236}">
                <a16:creationId xmlns:a16="http://schemas.microsoft.com/office/drawing/2014/main" id="{A758CE41-E882-436D-B443-7E464DD6DED8}"/>
              </a:ext>
            </a:extLst>
          </p:cNvPr>
          <p:cNvSpPr/>
          <p:nvPr/>
        </p:nvSpPr>
        <p:spPr>
          <a:xfrm>
            <a:off x="2409579" y="546768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7" name="Oval 2456">
            <a:extLst>
              <a:ext uri="{FF2B5EF4-FFF2-40B4-BE49-F238E27FC236}">
                <a16:creationId xmlns:a16="http://schemas.microsoft.com/office/drawing/2014/main" id="{3475672B-FBA3-489A-8E04-B1AF0C8AD6B1}"/>
              </a:ext>
            </a:extLst>
          </p:cNvPr>
          <p:cNvSpPr/>
          <p:nvPr/>
        </p:nvSpPr>
        <p:spPr>
          <a:xfrm>
            <a:off x="2664217" y="56393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8" name="Oval 2457">
            <a:extLst>
              <a:ext uri="{FF2B5EF4-FFF2-40B4-BE49-F238E27FC236}">
                <a16:creationId xmlns:a16="http://schemas.microsoft.com/office/drawing/2014/main" id="{652ACE78-E787-481F-A904-C85C5B06B1BD}"/>
              </a:ext>
            </a:extLst>
          </p:cNvPr>
          <p:cNvSpPr/>
          <p:nvPr/>
        </p:nvSpPr>
        <p:spPr>
          <a:xfrm>
            <a:off x="2417928" y="56882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9" name="Oval 2458">
            <a:extLst>
              <a:ext uri="{FF2B5EF4-FFF2-40B4-BE49-F238E27FC236}">
                <a16:creationId xmlns:a16="http://schemas.microsoft.com/office/drawing/2014/main" id="{A923806C-9C72-4328-915C-4178883A6E0C}"/>
              </a:ext>
            </a:extLst>
          </p:cNvPr>
          <p:cNvSpPr/>
          <p:nvPr/>
        </p:nvSpPr>
        <p:spPr>
          <a:xfrm>
            <a:off x="2836411" y="56325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0" name="Oval 2459">
            <a:extLst>
              <a:ext uri="{FF2B5EF4-FFF2-40B4-BE49-F238E27FC236}">
                <a16:creationId xmlns:a16="http://schemas.microsoft.com/office/drawing/2014/main" id="{912DE8C4-8EE0-4CD5-86A4-FE95CA2DA82D}"/>
              </a:ext>
            </a:extLst>
          </p:cNvPr>
          <p:cNvSpPr/>
          <p:nvPr/>
        </p:nvSpPr>
        <p:spPr>
          <a:xfrm>
            <a:off x="2674653" y="552793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1" name="Oval 2460">
            <a:extLst>
              <a:ext uri="{FF2B5EF4-FFF2-40B4-BE49-F238E27FC236}">
                <a16:creationId xmlns:a16="http://schemas.microsoft.com/office/drawing/2014/main" id="{DD76073F-9B72-4576-A6B7-4731437362E3}"/>
              </a:ext>
            </a:extLst>
          </p:cNvPr>
          <p:cNvSpPr/>
          <p:nvPr/>
        </p:nvSpPr>
        <p:spPr>
          <a:xfrm>
            <a:off x="3333166" y="515052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2" name="Oval 2461">
            <a:extLst>
              <a:ext uri="{FF2B5EF4-FFF2-40B4-BE49-F238E27FC236}">
                <a16:creationId xmlns:a16="http://schemas.microsoft.com/office/drawing/2014/main" id="{6BDBE169-FDFC-4C0E-9DD7-2A196EA0B722}"/>
              </a:ext>
            </a:extLst>
          </p:cNvPr>
          <p:cNvSpPr/>
          <p:nvPr/>
        </p:nvSpPr>
        <p:spPr>
          <a:xfrm>
            <a:off x="3476139" y="52414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3" name="Oval 2462">
            <a:extLst>
              <a:ext uri="{FF2B5EF4-FFF2-40B4-BE49-F238E27FC236}">
                <a16:creationId xmlns:a16="http://schemas.microsoft.com/office/drawing/2014/main" id="{F2A73430-E9C6-499B-AEA1-B8D178FA0690}"/>
              </a:ext>
            </a:extLst>
          </p:cNvPr>
          <p:cNvSpPr/>
          <p:nvPr/>
        </p:nvSpPr>
        <p:spPr>
          <a:xfrm>
            <a:off x="3223588" y="521873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4" name="Oval 2463">
            <a:extLst>
              <a:ext uri="{FF2B5EF4-FFF2-40B4-BE49-F238E27FC236}">
                <a16:creationId xmlns:a16="http://schemas.microsoft.com/office/drawing/2014/main" id="{E8000D57-BE9C-4208-A752-1B81952C7116}"/>
              </a:ext>
            </a:extLst>
          </p:cNvPr>
          <p:cNvSpPr/>
          <p:nvPr/>
        </p:nvSpPr>
        <p:spPr>
          <a:xfrm>
            <a:off x="3215239" y="532900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5" name="Oval 2464">
            <a:extLst>
              <a:ext uri="{FF2B5EF4-FFF2-40B4-BE49-F238E27FC236}">
                <a16:creationId xmlns:a16="http://schemas.microsoft.com/office/drawing/2014/main" id="{5B8C261A-F719-4540-815F-1677E31D9A5D}"/>
              </a:ext>
            </a:extLst>
          </p:cNvPr>
          <p:cNvSpPr/>
          <p:nvPr/>
        </p:nvSpPr>
        <p:spPr>
          <a:xfrm>
            <a:off x="3114010" y="521873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6" name="Oval 2465">
            <a:extLst>
              <a:ext uri="{FF2B5EF4-FFF2-40B4-BE49-F238E27FC236}">
                <a16:creationId xmlns:a16="http://schemas.microsoft.com/office/drawing/2014/main" id="{F32046ED-DC8E-4E54-A229-4578BA8C9DFA}"/>
              </a:ext>
            </a:extLst>
          </p:cNvPr>
          <p:cNvSpPr/>
          <p:nvPr/>
        </p:nvSpPr>
        <p:spPr>
          <a:xfrm>
            <a:off x="3368648" y="539038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7" name="Oval 2466">
            <a:extLst>
              <a:ext uri="{FF2B5EF4-FFF2-40B4-BE49-F238E27FC236}">
                <a16:creationId xmlns:a16="http://schemas.microsoft.com/office/drawing/2014/main" id="{147B907F-C093-499E-81FF-1FF8E97E3E37}"/>
              </a:ext>
            </a:extLst>
          </p:cNvPr>
          <p:cNvSpPr/>
          <p:nvPr/>
        </p:nvSpPr>
        <p:spPr>
          <a:xfrm>
            <a:off x="3122359" y="54392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8" name="Oval 2467">
            <a:extLst>
              <a:ext uri="{FF2B5EF4-FFF2-40B4-BE49-F238E27FC236}">
                <a16:creationId xmlns:a16="http://schemas.microsoft.com/office/drawing/2014/main" id="{79A7F165-E1EF-454C-BA97-A8147F3CAF60}"/>
              </a:ext>
            </a:extLst>
          </p:cNvPr>
          <p:cNvSpPr/>
          <p:nvPr/>
        </p:nvSpPr>
        <p:spPr>
          <a:xfrm>
            <a:off x="3258027" y="550520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9" name="Oval 2468">
            <a:extLst>
              <a:ext uri="{FF2B5EF4-FFF2-40B4-BE49-F238E27FC236}">
                <a16:creationId xmlns:a16="http://schemas.microsoft.com/office/drawing/2014/main" id="{6078E96D-4C2B-4ED4-B4FA-E6E89A20DDCC}"/>
              </a:ext>
            </a:extLst>
          </p:cNvPr>
          <p:cNvSpPr/>
          <p:nvPr/>
        </p:nvSpPr>
        <p:spPr>
          <a:xfrm>
            <a:off x="3379085" y="527898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0" name="Oval 2469">
            <a:extLst>
              <a:ext uri="{FF2B5EF4-FFF2-40B4-BE49-F238E27FC236}">
                <a16:creationId xmlns:a16="http://schemas.microsoft.com/office/drawing/2014/main" id="{7655CA11-0C72-4435-964A-F97A262963A7}"/>
              </a:ext>
            </a:extLst>
          </p:cNvPr>
          <p:cNvSpPr/>
          <p:nvPr/>
        </p:nvSpPr>
        <p:spPr>
          <a:xfrm>
            <a:off x="3809047" y="483676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1" name="Oval 2470">
            <a:extLst>
              <a:ext uri="{FF2B5EF4-FFF2-40B4-BE49-F238E27FC236}">
                <a16:creationId xmlns:a16="http://schemas.microsoft.com/office/drawing/2014/main" id="{42F5054A-1DD6-4F37-BB21-AE46AD70B897}"/>
              </a:ext>
            </a:extLst>
          </p:cNvPr>
          <p:cNvSpPr/>
          <p:nvPr/>
        </p:nvSpPr>
        <p:spPr>
          <a:xfrm>
            <a:off x="3699468" y="49049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2" name="Oval 2471">
            <a:extLst>
              <a:ext uri="{FF2B5EF4-FFF2-40B4-BE49-F238E27FC236}">
                <a16:creationId xmlns:a16="http://schemas.microsoft.com/office/drawing/2014/main" id="{E662DF88-8786-46DB-848D-F8484D79C746}"/>
              </a:ext>
            </a:extLst>
          </p:cNvPr>
          <p:cNvSpPr/>
          <p:nvPr/>
        </p:nvSpPr>
        <p:spPr>
          <a:xfrm>
            <a:off x="3691120" y="501524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3" name="Oval 2472">
            <a:extLst>
              <a:ext uri="{FF2B5EF4-FFF2-40B4-BE49-F238E27FC236}">
                <a16:creationId xmlns:a16="http://schemas.microsoft.com/office/drawing/2014/main" id="{DC90493A-DE85-47CB-B632-0EEEC730A7E9}"/>
              </a:ext>
            </a:extLst>
          </p:cNvPr>
          <p:cNvSpPr/>
          <p:nvPr/>
        </p:nvSpPr>
        <p:spPr>
          <a:xfrm>
            <a:off x="3589891" y="49049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4" name="Oval 2473">
            <a:extLst>
              <a:ext uri="{FF2B5EF4-FFF2-40B4-BE49-F238E27FC236}">
                <a16:creationId xmlns:a16="http://schemas.microsoft.com/office/drawing/2014/main" id="{9FDF3F15-4FDF-42EC-A688-00C6BC16AFB4}"/>
              </a:ext>
            </a:extLst>
          </p:cNvPr>
          <p:cNvSpPr/>
          <p:nvPr/>
        </p:nvSpPr>
        <p:spPr>
          <a:xfrm>
            <a:off x="3598240" y="512551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5" name="Oval 2474">
            <a:extLst>
              <a:ext uri="{FF2B5EF4-FFF2-40B4-BE49-F238E27FC236}">
                <a16:creationId xmlns:a16="http://schemas.microsoft.com/office/drawing/2014/main" id="{AFBD94F5-8FB3-4AD3-8C24-D1A2D39833AF}"/>
              </a:ext>
            </a:extLst>
          </p:cNvPr>
          <p:cNvSpPr/>
          <p:nvPr/>
        </p:nvSpPr>
        <p:spPr>
          <a:xfrm>
            <a:off x="3726428" y="519679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6" name="Oval 2475">
            <a:extLst>
              <a:ext uri="{FF2B5EF4-FFF2-40B4-BE49-F238E27FC236}">
                <a16:creationId xmlns:a16="http://schemas.microsoft.com/office/drawing/2014/main" id="{0BA6F7FE-FE9E-45CC-87B0-41D3A88AC219}"/>
              </a:ext>
            </a:extLst>
          </p:cNvPr>
          <p:cNvSpPr/>
          <p:nvPr/>
        </p:nvSpPr>
        <p:spPr>
          <a:xfrm>
            <a:off x="2898169" y="540785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7" name="Oval 2476">
            <a:extLst>
              <a:ext uri="{FF2B5EF4-FFF2-40B4-BE49-F238E27FC236}">
                <a16:creationId xmlns:a16="http://schemas.microsoft.com/office/drawing/2014/main" id="{6C11DDAA-F5BC-4E99-ADA8-13600EB1A5E5}"/>
              </a:ext>
            </a:extLst>
          </p:cNvPr>
          <p:cNvSpPr/>
          <p:nvPr/>
        </p:nvSpPr>
        <p:spPr>
          <a:xfrm>
            <a:off x="2996482" y="53382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8" name="Oval 2477">
            <a:extLst>
              <a:ext uri="{FF2B5EF4-FFF2-40B4-BE49-F238E27FC236}">
                <a16:creationId xmlns:a16="http://schemas.microsoft.com/office/drawing/2014/main" id="{3D1C0FF2-D321-4B04-96EB-A9677F4CD46D}"/>
              </a:ext>
            </a:extLst>
          </p:cNvPr>
          <p:cNvSpPr/>
          <p:nvPr/>
        </p:nvSpPr>
        <p:spPr>
          <a:xfrm>
            <a:off x="2913639" y="55393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9" name="Oval 2478">
            <a:extLst>
              <a:ext uri="{FF2B5EF4-FFF2-40B4-BE49-F238E27FC236}">
                <a16:creationId xmlns:a16="http://schemas.microsoft.com/office/drawing/2014/main" id="{A8034F96-89DD-4E05-A724-F9AFEAA96A91}"/>
              </a:ext>
            </a:extLst>
          </p:cNvPr>
          <p:cNvSpPr/>
          <p:nvPr/>
        </p:nvSpPr>
        <p:spPr>
          <a:xfrm>
            <a:off x="2905289" y="56495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0" name="Oval 2479">
            <a:extLst>
              <a:ext uri="{FF2B5EF4-FFF2-40B4-BE49-F238E27FC236}">
                <a16:creationId xmlns:a16="http://schemas.microsoft.com/office/drawing/2014/main" id="{5D07132A-A011-4AA5-830B-B065033FBB22}"/>
              </a:ext>
            </a:extLst>
          </p:cNvPr>
          <p:cNvSpPr/>
          <p:nvPr/>
        </p:nvSpPr>
        <p:spPr>
          <a:xfrm>
            <a:off x="2804061" y="55393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1" name="Oval 2480">
            <a:extLst>
              <a:ext uri="{FF2B5EF4-FFF2-40B4-BE49-F238E27FC236}">
                <a16:creationId xmlns:a16="http://schemas.microsoft.com/office/drawing/2014/main" id="{A5FE44D6-3961-4A47-9394-6CBB0D1FF8C0}"/>
              </a:ext>
            </a:extLst>
          </p:cNvPr>
          <p:cNvSpPr/>
          <p:nvPr/>
        </p:nvSpPr>
        <p:spPr>
          <a:xfrm>
            <a:off x="3367807" y="49723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2" name="Oval 2481">
            <a:extLst>
              <a:ext uri="{FF2B5EF4-FFF2-40B4-BE49-F238E27FC236}">
                <a16:creationId xmlns:a16="http://schemas.microsoft.com/office/drawing/2014/main" id="{DF3C4D66-F849-4A2C-83C7-6D475F2B4559}"/>
              </a:ext>
            </a:extLst>
          </p:cNvPr>
          <p:cNvSpPr/>
          <p:nvPr/>
        </p:nvSpPr>
        <p:spPr>
          <a:xfrm>
            <a:off x="3736342" y="56538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3" name="Oval 2482">
            <a:extLst>
              <a:ext uri="{FF2B5EF4-FFF2-40B4-BE49-F238E27FC236}">
                <a16:creationId xmlns:a16="http://schemas.microsoft.com/office/drawing/2014/main" id="{115595F7-AF92-412C-8798-06DCE0F5706E}"/>
              </a:ext>
            </a:extLst>
          </p:cNvPr>
          <p:cNvSpPr/>
          <p:nvPr/>
        </p:nvSpPr>
        <p:spPr>
          <a:xfrm>
            <a:off x="3002145" y="56287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4" name="Oval 2483">
            <a:extLst>
              <a:ext uri="{FF2B5EF4-FFF2-40B4-BE49-F238E27FC236}">
                <a16:creationId xmlns:a16="http://schemas.microsoft.com/office/drawing/2014/main" id="{C8753A47-9427-4387-9E1D-FB69176BE933}"/>
              </a:ext>
            </a:extLst>
          </p:cNvPr>
          <p:cNvSpPr/>
          <p:nvPr/>
        </p:nvSpPr>
        <p:spPr>
          <a:xfrm>
            <a:off x="2977543" y="348431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5" name="Oval 2484">
            <a:extLst>
              <a:ext uri="{FF2B5EF4-FFF2-40B4-BE49-F238E27FC236}">
                <a16:creationId xmlns:a16="http://schemas.microsoft.com/office/drawing/2014/main" id="{44A01479-E077-4587-AF90-456F1BC773A2}"/>
              </a:ext>
            </a:extLst>
          </p:cNvPr>
          <p:cNvSpPr/>
          <p:nvPr/>
        </p:nvSpPr>
        <p:spPr>
          <a:xfrm>
            <a:off x="3120516" y="35752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6" name="Oval 2485">
            <a:extLst>
              <a:ext uri="{FF2B5EF4-FFF2-40B4-BE49-F238E27FC236}">
                <a16:creationId xmlns:a16="http://schemas.microsoft.com/office/drawing/2014/main" id="{4EDD1BDB-EEFB-43DE-8BB2-D36CD8F643BF}"/>
              </a:ext>
            </a:extLst>
          </p:cNvPr>
          <p:cNvSpPr/>
          <p:nvPr/>
        </p:nvSpPr>
        <p:spPr>
          <a:xfrm>
            <a:off x="2867965" y="35525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7" name="Oval 2486">
            <a:extLst>
              <a:ext uri="{FF2B5EF4-FFF2-40B4-BE49-F238E27FC236}">
                <a16:creationId xmlns:a16="http://schemas.microsoft.com/office/drawing/2014/main" id="{4AE0706E-FB4F-4C30-8B2B-DDF4D77E1D35}"/>
              </a:ext>
            </a:extLst>
          </p:cNvPr>
          <p:cNvSpPr/>
          <p:nvPr/>
        </p:nvSpPr>
        <p:spPr>
          <a:xfrm>
            <a:off x="2859618" y="366278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8" name="Oval 2487">
            <a:extLst>
              <a:ext uri="{FF2B5EF4-FFF2-40B4-BE49-F238E27FC236}">
                <a16:creationId xmlns:a16="http://schemas.microsoft.com/office/drawing/2014/main" id="{891F00FC-2BAB-42F4-864F-79883A0090F7}"/>
              </a:ext>
            </a:extLst>
          </p:cNvPr>
          <p:cNvSpPr/>
          <p:nvPr/>
        </p:nvSpPr>
        <p:spPr>
          <a:xfrm>
            <a:off x="2758387" y="35525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9" name="Oval 2488">
            <a:extLst>
              <a:ext uri="{FF2B5EF4-FFF2-40B4-BE49-F238E27FC236}">
                <a16:creationId xmlns:a16="http://schemas.microsoft.com/office/drawing/2014/main" id="{95FA95C3-F6B2-4103-B1A8-54F452852BE8}"/>
              </a:ext>
            </a:extLst>
          </p:cNvPr>
          <p:cNvSpPr/>
          <p:nvPr/>
        </p:nvSpPr>
        <p:spPr>
          <a:xfrm>
            <a:off x="3013025" y="37241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0" name="Oval 2489">
            <a:extLst>
              <a:ext uri="{FF2B5EF4-FFF2-40B4-BE49-F238E27FC236}">
                <a16:creationId xmlns:a16="http://schemas.microsoft.com/office/drawing/2014/main" id="{4532E976-AA7C-4C04-8F0F-17BA936385C9}"/>
              </a:ext>
            </a:extLst>
          </p:cNvPr>
          <p:cNvSpPr/>
          <p:nvPr/>
        </p:nvSpPr>
        <p:spPr>
          <a:xfrm>
            <a:off x="2766736" y="377305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1" name="Oval 2490">
            <a:extLst>
              <a:ext uri="{FF2B5EF4-FFF2-40B4-BE49-F238E27FC236}">
                <a16:creationId xmlns:a16="http://schemas.microsoft.com/office/drawing/2014/main" id="{0A03E6E8-4E0E-4860-A7CA-693347047856}"/>
              </a:ext>
            </a:extLst>
          </p:cNvPr>
          <p:cNvSpPr/>
          <p:nvPr/>
        </p:nvSpPr>
        <p:spPr>
          <a:xfrm>
            <a:off x="2905473" y="3842056"/>
            <a:ext cx="48853" cy="53217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2" name="Oval 2491">
            <a:extLst>
              <a:ext uri="{FF2B5EF4-FFF2-40B4-BE49-F238E27FC236}">
                <a16:creationId xmlns:a16="http://schemas.microsoft.com/office/drawing/2014/main" id="{0A002546-0547-4236-996E-8982923844C2}"/>
              </a:ext>
            </a:extLst>
          </p:cNvPr>
          <p:cNvSpPr/>
          <p:nvPr/>
        </p:nvSpPr>
        <p:spPr>
          <a:xfrm>
            <a:off x="3185219" y="371735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3" name="Oval 2492">
            <a:extLst>
              <a:ext uri="{FF2B5EF4-FFF2-40B4-BE49-F238E27FC236}">
                <a16:creationId xmlns:a16="http://schemas.microsoft.com/office/drawing/2014/main" id="{828E46ED-EBB0-4947-B0A5-BF74660CF210}"/>
              </a:ext>
            </a:extLst>
          </p:cNvPr>
          <p:cNvSpPr/>
          <p:nvPr/>
        </p:nvSpPr>
        <p:spPr>
          <a:xfrm>
            <a:off x="3023462" y="36127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4" name="Oval 2493">
            <a:extLst>
              <a:ext uri="{FF2B5EF4-FFF2-40B4-BE49-F238E27FC236}">
                <a16:creationId xmlns:a16="http://schemas.microsoft.com/office/drawing/2014/main" id="{DB2613E7-56A8-4FF1-A55D-7CE49D73E9DD}"/>
              </a:ext>
            </a:extLst>
          </p:cNvPr>
          <p:cNvSpPr/>
          <p:nvPr/>
        </p:nvSpPr>
        <p:spPr>
          <a:xfrm>
            <a:off x="3710028" y="36044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5" name="Oval 2494">
            <a:extLst>
              <a:ext uri="{FF2B5EF4-FFF2-40B4-BE49-F238E27FC236}">
                <a16:creationId xmlns:a16="http://schemas.microsoft.com/office/drawing/2014/main" id="{552A5FCB-89FA-4EE6-94B7-86484A679E87}"/>
              </a:ext>
            </a:extLst>
          </p:cNvPr>
          <p:cNvSpPr/>
          <p:nvPr/>
        </p:nvSpPr>
        <p:spPr>
          <a:xfrm>
            <a:off x="3457477" y="35817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6" name="Oval 2495">
            <a:extLst>
              <a:ext uri="{FF2B5EF4-FFF2-40B4-BE49-F238E27FC236}">
                <a16:creationId xmlns:a16="http://schemas.microsoft.com/office/drawing/2014/main" id="{4A8AC578-BA44-469D-B09E-1157649FEB06}"/>
              </a:ext>
            </a:extLst>
          </p:cNvPr>
          <p:cNvSpPr/>
          <p:nvPr/>
        </p:nvSpPr>
        <p:spPr>
          <a:xfrm>
            <a:off x="3449127" y="369197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7" name="Oval 2496">
            <a:extLst>
              <a:ext uri="{FF2B5EF4-FFF2-40B4-BE49-F238E27FC236}">
                <a16:creationId xmlns:a16="http://schemas.microsoft.com/office/drawing/2014/main" id="{EB447F0E-414F-4B69-B8C1-73E33EA9177D}"/>
              </a:ext>
            </a:extLst>
          </p:cNvPr>
          <p:cNvSpPr/>
          <p:nvPr/>
        </p:nvSpPr>
        <p:spPr>
          <a:xfrm>
            <a:off x="3347899" y="35817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8" name="Oval 2497">
            <a:extLst>
              <a:ext uri="{FF2B5EF4-FFF2-40B4-BE49-F238E27FC236}">
                <a16:creationId xmlns:a16="http://schemas.microsoft.com/office/drawing/2014/main" id="{2B44D01E-34F9-415A-9E10-92DBD6CE9C76}"/>
              </a:ext>
            </a:extLst>
          </p:cNvPr>
          <p:cNvSpPr/>
          <p:nvPr/>
        </p:nvSpPr>
        <p:spPr>
          <a:xfrm>
            <a:off x="3602536" y="37533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9" name="Oval 2498">
            <a:extLst>
              <a:ext uri="{FF2B5EF4-FFF2-40B4-BE49-F238E27FC236}">
                <a16:creationId xmlns:a16="http://schemas.microsoft.com/office/drawing/2014/main" id="{D729EE5C-823C-4C53-861D-16AAD5D1796E}"/>
              </a:ext>
            </a:extLst>
          </p:cNvPr>
          <p:cNvSpPr/>
          <p:nvPr/>
        </p:nvSpPr>
        <p:spPr>
          <a:xfrm>
            <a:off x="3356247" y="38022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0" name="Oval 2499">
            <a:extLst>
              <a:ext uri="{FF2B5EF4-FFF2-40B4-BE49-F238E27FC236}">
                <a16:creationId xmlns:a16="http://schemas.microsoft.com/office/drawing/2014/main" id="{A81BFB5F-1C0E-46C6-A747-31ACFB077032}"/>
              </a:ext>
            </a:extLst>
          </p:cNvPr>
          <p:cNvSpPr/>
          <p:nvPr/>
        </p:nvSpPr>
        <p:spPr>
          <a:xfrm>
            <a:off x="3491916" y="38681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1" name="Oval 2500">
            <a:extLst>
              <a:ext uri="{FF2B5EF4-FFF2-40B4-BE49-F238E27FC236}">
                <a16:creationId xmlns:a16="http://schemas.microsoft.com/office/drawing/2014/main" id="{4F9562C8-D59E-48A0-AA17-B28C04E6758C}"/>
              </a:ext>
            </a:extLst>
          </p:cNvPr>
          <p:cNvSpPr/>
          <p:nvPr/>
        </p:nvSpPr>
        <p:spPr>
          <a:xfrm>
            <a:off x="3694175" y="39173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2" name="Oval 2501">
            <a:extLst>
              <a:ext uri="{FF2B5EF4-FFF2-40B4-BE49-F238E27FC236}">
                <a16:creationId xmlns:a16="http://schemas.microsoft.com/office/drawing/2014/main" id="{69AA848A-7E86-44C9-8158-AA4B0FCE110B}"/>
              </a:ext>
            </a:extLst>
          </p:cNvPr>
          <p:cNvSpPr/>
          <p:nvPr/>
        </p:nvSpPr>
        <p:spPr>
          <a:xfrm>
            <a:off x="3685825" y="402764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3" name="Oval 2502">
            <a:extLst>
              <a:ext uri="{FF2B5EF4-FFF2-40B4-BE49-F238E27FC236}">
                <a16:creationId xmlns:a16="http://schemas.microsoft.com/office/drawing/2014/main" id="{320B6947-3C2C-4FC9-9470-6FF642335334}"/>
              </a:ext>
            </a:extLst>
          </p:cNvPr>
          <p:cNvSpPr/>
          <p:nvPr/>
        </p:nvSpPr>
        <p:spPr>
          <a:xfrm>
            <a:off x="3584597" y="39173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4" name="Oval 2503">
            <a:extLst>
              <a:ext uri="{FF2B5EF4-FFF2-40B4-BE49-F238E27FC236}">
                <a16:creationId xmlns:a16="http://schemas.microsoft.com/office/drawing/2014/main" id="{60BB26A3-1B13-459B-A2EA-FE03E5A35A2D}"/>
              </a:ext>
            </a:extLst>
          </p:cNvPr>
          <p:cNvSpPr/>
          <p:nvPr/>
        </p:nvSpPr>
        <p:spPr>
          <a:xfrm>
            <a:off x="3839234" y="408903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5" name="Oval 2504">
            <a:extLst>
              <a:ext uri="{FF2B5EF4-FFF2-40B4-BE49-F238E27FC236}">
                <a16:creationId xmlns:a16="http://schemas.microsoft.com/office/drawing/2014/main" id="{309FA260-6058-4AD7-9AF6-FBEFE7106EBC}"/>
              </a:ext>
            </a:extLst>
          </p:cNvPr>
          <p:cNvSpPr/>
          <p:nvPr/>
        </p:nvSpPr>
        <p:spPr>
          <a:xfrm>
            <a:off x="3592945" y="413791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6" name="Oval 2505">
            <a:extLst>
              <a:ext uri="{FF2B5EF4-FFF2-40B4-BE49-F238E27FC236}">
                <a16:creationId xmlns:a16="http://schemas.microsoft.com/office/drawing/2014/main" id="{1E0ECC8C-AFEA-4CCE-BADB-FFE6FEF76929}"/>
              </a:ext>
            </a:extLst>
          </p:cNvPr>
          <p:cNvSpPr/>
          <p:nvPr/>
        </p:nvSpPr>
        <p:spPr>
          <a:xfrm>
            <a:off x="3728613" y="420384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7" name="Oval 2506">
            <a:extLst>
              <a:ext uri="{FF2B5EF4-FFF2-40B4-BE49-F238E27FC236}">
                <a16:creationId xmlns:a16="http://schemas.microsoft.com/office/drawing/2014/main" id="{8700B779-65AC-41F7-BB71-F80BDD0D3312}"/>
              </a:ext>
            </a:extLst>
          </p:cNvPr>
          <p:cNvSpPr/>
          <p:nvPr/>
        </p:nvSpPr>
        <p:spPr>
          <a:xfrm>
            <a:off x="3849671" y="39776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8" name="Oval 2507">
            <a:extLst>
              <a:ext uri="{FF2B5EF4-FFF2-40B4-BE49-F238E27FC236}">
                <a16:creationId xmlns:a16="http://schemas.microsoft.com/office/drawing/2014/main" id="{4E2ECD85-70B7-4461-8587-BA18632A8D40}"/>
              </a:ext>
            </a:extLst>
          </p:cNvPr>
          <p:cNvSpPr/>
          <p:nvPr/>
        </p:nvSpPr>
        <p:spPr>
          <a:xfrm>
            <a:off x="3878758" y="473627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9" name="Oval 2508">
            <a:extLst>
              <a:ext uri="{FF2B5EF4-FFF2-40B4-BE49-F238E27FC236}">
                <a16:creationId xmlns:a16="http://schemas.microsoft.com/office/drawing/2014/main" id="{AEB1EB2B-C711-43B6-B42F-ADFBEF6053E8}"/>
              </a:ext>
            </a:extLst>
          </p:cNvPr>
          <p:cNvSpPr/>
          <p:nvPr/>
        </p:nvSpPr>
        <p:spPr>
          <a:xfrm>
            <a:off x="3831332" y="525464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0" name="Oval 2509">
            <a:extLst>
              <a:ext uri="{FF2B5EF4-FFF2-40B4-BE49-F238E27FC236}">
                <a16:creationId xmlns:a16="http://schemas.microsoft.com/office/drawing/2014/main" id="{E76EEDDD-E412-4434-B895-498B74B4AD41}"/>
              </a:ext>
            </a:extLst>
          </p:cNvPr>
          <p:cNvSpPr/>
          <p:nvPr/>
        </p:nvSpPr>
        <p:spPr>
          <a:xfrm>
            <a:off x="3837593" y="536718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1" name="Oval 2510">
            <a:extLst>
              <a:ext uri="{FF2B5EF4-FFF2-40B4-BE49-F238E27FC236}">
                <a16:creationId xmlns:a16="http://schemas.microsoft.com/office/drawing/2014/main" id="{C247862B-A4A2-4978-94DD-0EBFAC931606}"/>
              </a:ext>
            </a:extLst>
          </p:cNvPr>
          <p:cNvSpPr/>
          <p:nvPr/>
        </p:nvSpPr>
        <p:spPr>
          <a:xfrm>
            <a:off x="3730102" y="551610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2" name="Oval 2511">
            <a:extLst>
              <a:ext uri="{FF2B5EF4-FFF2-40B4-BE49-F238E27FC236}">
                <a16:creationId xmlns:a16="http://schemas.microsoft.com/office/drawing/2014/main" id="{9FBF34B7-F9BC-4F5F-A5D2-8D26CD48C5F2}"/>
              </a:ext>
            </a:extLst>
          </p:cNvPr>
          <p:cNvSpPr/>
          <p:nvPr/>
        </p:nvSpPr>
        <p:spPr>
          <a:xfrm>
            <a:off x="3902296" y="550928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3" name="Oval 2512">
            <a:extLst>
              <a:ext uri="{FF2B5EF4-FFF2-40B4-BE49-F238E27FC236}">
                <a16:creationId xmlns:a16="http://schemas.microsoft.com/office/drawing/2014/main" id="{824F6EFE-FC38-4A90-B469-9B836056D606}"/>
              </a:ext>
            </a:extLst>
          </p:cNvPr>
          <p:cNvSpPr/>
          <p:nvPr/>
        </p:nvSpPr>
        <p:spPr>
          <a:xfrm>
            <a:off x="3740538" y="540469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4" name="Oval 2513">
            <a:extLst>
              <a:ext uri="{FF2B5EF4-FFF2-40B4-BE49-F238E27FC236}">
                <a16:creationId xmlns:a16="http://schemas.microsoft.com/office/drawing/2014/main" id="{F3475225-028B-4A4F-A6C9-EA159F44E38C}"/>
              </a:ext>
            </a:extLst>
          </p:cNvPr>
          <p:cNvSpPr/>
          <p:nvPr/>
        </p:nvSpPr>
        <p:spPr>
          <a:xfrm>
            <a:off x="3869946" y="54160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5" name="Oval 2514">
            <a:extLst>
              <a:ext uri="{FF2B5EF4-FFF2-40B4-BE49-F238E27FC236}">
                <a16:creationId xmlns:a16="http://schemas.microsoft.com/office/drawing/2014/main" id="{D83C438D-BE57-48C7-AACD-F021A0224DF0}"/>
              </a:ext>
            </a:extLst>
          </p:cNvPr>
          <p:cNvSpPr/>
          <p:nvPr/>
        </p:nvSpPr>
        <p:spPr>
          <a:xfrm>
            <a:off x="3878294" y="563660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6" name="Oval 2515">
            <a:extLst>
              <a:ext uri="{FF2B5EF4-FFF2-40B4-BE49-F238E27FC236}">
                <a16:creationId xmlns:a16="http://schemas.microsoft.com/office/drawing/2014/main" id="{CDB66EDE-0F8F-488A-A1F7-B17ED3507D56}"/>
              </a:ext>
            </a:extLst>
          </p:cNvPr>
          <p:cNvSpPr/>
          <p:nvPr/>
        </p:nvSpPr>
        <p:spPr>
          <a:xfrm>
            <a:off x="1884157" y="557085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7" name="Oval 2516">
            <a:extLst>
              <a:ext uri="{FF2B5EF4-FFF2-40B4-BE49-F238E27FC236}">
                <a16:creationId xmlns:a16="http://schemas.microsoft.com/office/drawing/2014/main" id="{D845A0B4-E23D-4311-BB32-2C5A26543D97}"/>
              </a:ext>
            </a:extLst>
          </p:cNvPr>
          <p:cNvSpPr/>
          <p:nvPr/>
        </p:nvSpPr>
        <p:spPr>
          <a:xfrm>
            <a:off x="1730040" y="56260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8" name="Oval 2517">
            <a:extLst>
              <a:ext uri="{FF2B5EF4-FFF2-40B4-BE49-F238E27FC236}">
                <a16:creationId xmlns:a16="http://schemas.microsoft.com/office/drawing/2014/main" id="{C8C28F69-8911-4F59-94ED-9F8E7238C233}"/>
              </a:ext>
            </a:extLst>
          </p:cNvPr>
          <p:cNvSpPr/>
          <p:nvPr/>
        </p:nvSpPr>
        <p:spPr>
          <a:xfrm>
            <a:off x="1793366" y="572090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9" name="Oval 2518">
            <a:extLst>
              <a:ext uri="{FF2B5EF4-FFF2-40B4-BE49-F238E27FC236}">
                <a16:creationId xmlns:a16="http://schemas.microsoft.com/office/drawing/2014/main" id="{24D0343E-C08F-49EF-AB78-71F653E545C8}"/>
              </a:ext>
            </a:extLst>
          </p:cNvPr>
          <p:cNvSpPr/>
          <p:nvPr/>
        </p:nvSpPr>
        <p:spPr>
          <a:xfrm>
            <a:off x="2241070" y="563223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0" name="Oval 2519">
            <a:extLst>
              <a:ext uri="{FF2B5EF4-FFF2-40B4-BE49-F238E27FC236}">
                <a16:creationId xmlns:a16="http://schemas.microsoft.com/office/drawing/2014/main" id="{C8418045-0BA4-4DCD-A9EF-D1F4C3EC9C5E}"/>
              </a:ext>
            </a:extLst>
          </p:cNvPr>
          <p:cNvSpPr/>
          <p:nvPr/>
        </p:nvSpPr>
        <p:spPr>
          <a:xfrm>
            <a:off x="2376738" y="56981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1" name="Oval 2520">
            <a:extLst>
              <a:ext uri="{FF2B5EF4-FFF2-40B4-BE49-F238E27FC236}">
                <a16:creationId xmlns:a16="http://schemas.microsoft.com/office/drawing/2014/main" id="{822E3AFB-B080-4F49-9865-6EDC47DCFD37}"/>
              </a:ext>
            </a:extLst>
          </p:cNvPr>
          <p:cNvSpPr/>
          <p:nvPr/>
        </p:nvSpPr>
        <p:spPr>
          <a:xfrm>
            <a:off x="2141927" y="56640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2" name="Oval 2521">
            <a:extLst>
              <a:ext uri="{FF2B5EF4-FFF2-40B4-BE49-F238E27FC236}">
                <a16:creationId xmlns:a16="http://schemas.microsoft.com/office/drawing/2014/main" id="{CD1DB928-9A57-421D-893C-9155CE3E088F}"/>
              </a:ext>
            </a:extLst>
          </p:cNvPr>
          <p:cNvSpPr/>
          <p:nvPr/>
        </p:nvSpPr>
        <p:spPr>
          <a:xfrm>
            <a:off x="2032349" y="573227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3" name="Oval 2522">
            <a:extLst>
              <a:ext uri="{FF2B5EF4-FFF2-40B4-BE49-F238E27FC236}">
                <a16:creationId xmlns:a16="http://schemas.microsoft.com/office/drawing/2014/main" id="{7BEE453C-E9ED-4BFC-AC7C-0DF792D9735F}"/>
              </a:ext>
            </a:extLst>
          </p:cNvPr>
          <p:cNvSpPr/>
          <p:nvPr/>
        </p:nvSpPr>
        <p:spPr>
          <a:xfrm>
            <a:off x="3179318" y="54297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4" name="Oval 2523">
            <a:extLst>
              <a:ext uri="{FF2B5EF4-FFF2-40B4-BE49-F238E27FC236}">
                <a16:creationId xmlns:a16="http://schemas.microsoft.com/office/drawing/2014/main" id="{23A6285A-D466-454D-BC12-C3E67E075FF2}"/>
              </a:ext>
            </a:extLst>
          </p:cNvPr>
          <p:cNvSpPr/>
          <p:nvPr/>
        </p:nvSpPr>
        <p:spPr>
          <a:xfrm>
            <a:off x="3042606" y="54513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5" name="Oval 2524">
            <a:extLst>
              <a:ext uri="{FF2B5EF4-FFF2-40B4-BE49-F238E27FC236}">
                <a16:creationId xmlns:a16="http://schemas.microsoft.com/office/drawing/2014/main" id="{8C2656BB-9708-459E-AB8C-AB12A201C1A7}"/>
              </a:ext>
            </a:extLst>
          </p:cNvPr>
          <p:cNvSpPr/>
          <p:nvPr/>
        </p:nvSpPr>
        <p:spPr>
          <a:xfrm>
            <a:off x="3185579" y="554231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6" name="Oval 2525">
            <a:extLst>
              <a:ext uri="{FF2B5EF4-FFF2-40B4-BE49-F238E27FC236}">
                <a16:creationId xmlns:a16="http://schemas.microsoft.com/office/drawing/2014/main" id="{3D9BEC0E-44AB-472C-9A47-0A41F1D00538}"/>
              </a:ext>
            </a:extLst>
          </p:cNvPr>
          <p:cNvSpPr/>
          <p:nvPr/>
        </p:nvSpPr>
        <p:spPr>
          <a:xfrm>
            <a:off x="3088525" y="55798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7" name="Oval 2526">
            <a:extLst>
              <a:ext uri="{FF2B5EF4-FFF2-40B4-BE49-F238E27FC236}">
                <a16:creationId xmlns:a16="http://schemas.microsoft.com/office/drawing/2014/main" id="{F3F1383E-EFB2-4FCB-B71B-095CF95CC128}"/>
              </a:ext>
            </a:extLst>
          </p:cNvPr>
          <p:cNvSpPr/>
          <p:nvPr/>
        </p:nvSpPr>
        <p:spPr>
          <a:xfrm>
            <a:off x="3671897" y="555708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8" name="Oval 2527">
            <a:extLst>
              <a:ext uri="{FF2B5EF4-FFF2-40B4-BE49-F238E27FC236}">
                <a16:creationId xmlns:a16="http://schemas.microsoft.com/office/drawing/2014/main" id="{C1324EE3-F46A-4331-BCD1-037E6E985268}"/>
              </a:ext>
            </a:extLst>
          </p:cNvPr>
          <p:cNvSpPr/>
          <p:nvPr/>
        </p:nvSpPr>
        <p:spPr>
          <a:xfrm>
            <a:off x="3580060" y="56139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9" name="Oval 2528">
            <a:extLst>
              <a:ext uri="{FF2B5EF4-FFF2-40B4-BE49-F238E27FC236}">
                <a16:creationId xmlns:a16="http://schemas.microsoft.com/office/drawing/2014/main" id="{992A713B-410E-4390-977E-7CC2C3524BEA}"/>
              </a:ext>
            </a:extLst>
          </p:cNvPr>
          <p:cNvSpPr/>
          <p:nvPr/>
        </p:nvSpPr>
        <p:spPr>
          <a:xfrm>
            <a:off x="3319161" y="57014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0" name="Oval 2529">
            <a:extLst>
              <a:ext uri="{FF2B5EF4-FFF2-40B4-BE49-F238E27FC236}">
                <a16:creationId xmlns:a16="http://schemas.microsoft.com/office/drawing/2014/main" id="{78D424A4-24DC-4EAC-B404-3BCACA7FA5AF}"/>
              </a:ext>
            </a:extLst>
          </p:cNvPr>
          <p:cNvSpPr/>
          <p:nvPr/>
        </p:nvSpPr>
        <p:spPr>
          <a:xfrm>
            <a:off x="3217931" y="559119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1" name="Oval 2530">
            <a:extLst>
              <a:ext uri="{FF2B5EF4-FFF2-40B4-BE49-F238E27FC236}">
                <a16:creationId xmlns:a16="http://schemas.microsoft.com/office/drawing/2014/main" id="{E47129FB-6ACA-4ED1-B16B-B2526FD4E4DE}"/>
              </a:ext>
            </a:extLst>
          </p:cNvPr>
          <p:cNvSpPr/>
          <p:nvPr/>
        </p:nvSpPr>
        <p:spPr>
          <a:xfrm>
            <a:off x="3483006" y="565144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2" name="Oval 2531">
            <a:extLst>
              <a:ext uri="{FF2B5EF4-FFF2-40B4-BE49-F238E27FC236}">
                <a16:creationId xmlns:a16="http://schemas.microsoft.com/office/drawing/2014/main" id="{942006E8-DBC1-4EF9-B893-DE10B6B8C6DD}"/>
              </a:ext>
            </a:extLst>
          </p:cNvPr>
          <p:cNvSpPr/>
          <p:nvPr/>
        </p:nvSpPr>
        <p:spPr>
          <a:xfrm>
            <a:off x="1863253" y="35242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3" name="Oval 2532">
            <a:extLst>
              <a:ext uri="{FF2B5EF4-FFF2-40B4-BE49-F238E27FC236}">
                <a16:creationId xmlns:a16="http://schemas.microsoft.com/office/drawing/2014/main" id="{87FBFA7B-1E71-4868-853D-28DDBB0C1493}"/>
              </a:ext>
            </a:extLst>
          </p:cNvPr>
          <p:cNvSpPr/>
          <p:nvPr/>
        </p:nvSpPr>
        <p:spPr>
          <a:xfrm>
            <a:off x="1869514" y="363681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4" name="Oval 2533">
            <a:extLst>
              <a:ext uri="{FF2B5EF4-FFF2-40B4-BE49-F238E27FC236}">
                <a16:creationId xmlns:a16="http://schemas.microsoft.com/office/drawing/2014/main" id="{EC5A422F-153B-4FA4-87B5-0A95AF955068}"/>
              </a:ext>
            </a:extLst>
          </p:cNvPr>
          <p:cNvSpPr/>
          <p:nvPr/>
        </p:nvSpPr>
        <p:spPr>
          <a:xfrm>
            <a:off x="1934217" y="377891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5" name="Oval 2534">
            <a:extLst>
              <a:ext uri="{FF2B5EF4-FFF2-40B4-BE49-F238E27FC236}">
                <a16:creationId xmlns:a16="http://schemas.microsoft.com/office/drawing/2014/main" id="{9FD766CC-3E45-4201-B376-349E23BA3EFD}"/>
              </a:ext>
            </a:extLst>
          </p:cNvPr>
          <p:cNvSpPr/>
          <p:nvPr/>
        </p:nvSpPr>
        <p:spPr>
          <a:xfrm>
            <a:off x="1772460" y="36743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6" name="Oval 2535">
            <a:extLst>
              <a:ext uri="{FF2B5EF4-FFF2-40B4-BE49-F238E27FC236}">
                <a16:creationId xmlns:a16="http://schemas.microsoft.com/office/drawing/2014/main" id="{6E53542B-B0D7-4266-9603-3A2E5D9F0141}"/>
              </a:ext>
            </a:extLst>
          </p:cNvPr>
          <p:cNvSpPr/>
          <p:nvPr/>
        </p:nvSpPr>
        <p:spPr>
          <a:xfrm>
            <a:off x="2355833" y="365159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7" name="Oval 2536">
            <a:extLst>
              <a:ext uri="{FF2B5EF4-FFF2-40B4-BE49-F238E27FC236}">
                <a16:creationId xmlns:a16="http://schemas.microsoft.com/office/drawing/2014/main" id="{C7B5C68B-F119-4DE9-8AB6-55F39D0BFDEF}"/>
              </a:ext>
            </a:extLst>
          </p:cNvPr>
          <p:cNvSpPr/>
          <p:nvPr/>
        </p:nvSpPr>
        <p:spPr>
          <a:xfrm>
            <a:off x="1565363" y="40089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8" name="Oval 2537">
            <a:extLst>
              <a:ext uri="{FF2B5EF4-FFF2-40B4-BE49-F238E27FC236}">
                <a16:creationId xmlns:a16="http://schemas.microsoft.com/office/drawing/2014/main" id="{41DE310D-879C-4415-8651-CFE06428228D}"/>
              </a:ext>
            </a:extLst>
          </p:cNvPr>
          <p:cNvSpPr/>
          <p:nvPr/>
        </p:nvSpPr>
        <p:spPr>
          <a:xfrm>
            <a:off x="2263995" y="370843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9" name="Oval 2538">
            <a:extLst>
              <a:ext uri="{FF2B5EF4-FFF2-40B4-BE49-F238E27FC236}">
                <a16:creationId xmlns:a16="http://schemas.microsoft.com/office/drawing/2014/main" id="{8C9CAE0E-6689-4906-954B-1D7D996A18C0}"/>
              </a:ext>
            </a:extLst>
          </p:cNvPr>
          <p:cNvSpPr/>
          <p:nvPr/>
        </p:nvSpPr>
        <p:spPr>
          <a:xfrm>
            <a:off x="2003096" y="37959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0" name="Oval 2539">
            <a:extLst>
              <a:ext uri="{FF2B5EF4-FFF2-40B4-BE49-F238E27FC236}">
                <a16:creationId xmlns:a16="http://schemas.microsoft.com/office/drawing/2014/main" id="{D11E3009-EA5B-4752-8343-EC1E6014BFAE}"/>
              </a:ext>
            </a:extLst>
          </p:cNvPr>
          <p:cNvSpPr/>
          <p:nvPr/>
        </p:nvSpPr>
        <p:spPr>
          <a:xfrm>
            <a:off x="1901866" y="368569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1" name="Oval 2540">
            <a:extLst>
              <a:ext uri="{FF2B5EF4-FFF2-40B4-BE49-F238E27FC236}">
                <a16:creationId xmlns:a16="http://schemas.microsoft.com/office/drawing/2014/main" id="{AE176844-C136-427E-845B-12FE892B8DD6}"/>
              </a:ext>
            </a:extLst>
          </p:cNvPr>
          <p:cNvSpPr/>
          <p:nvPr/>
        </p:nvSpPr>
        <p:spPr>
          <a:xfrm>
            <a:off x="2156505" y="385734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2" name="Oval 2541">
            <a:extLst>
              <a:ext uri="{FF2B5EF4-FFF2-40B4-BE49-F238E27FC236}">
                <a16:creationId xmlns:a16="http://schemas.microsoft.com/office/drawing/2014/main" id="{ABFCA893-2AE3-4698-A36B-ED70B1AA3CEA}"/>
              </a:ext>
            </a:extLst>
          </p:cNvPr>
          <p:cNvSpPr/>
          <p:nvPr/>
        </p:nvSpPr>
        <p:spPr>
          <a:xfrm>
            <a:off x="1910215" y="390623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3" name="Oval 2542">
            <a:extLst>
              <a:ext uri="{FF2B5EF4-FFF2-40B4-BE49-F238E27FC236}">
                <a16:creationId xmlns:a16="http://schemas.microsoft.com/office/drawing/2014/main" id="{75A6253A-D7A9-4437-9807-EE4E45F5170A}"/>
              </a:ext>
            </a:extLst>
          </p:cNvPr>
          <p:cNvSpPr/>
          <p:nvPr/>
        </p:nvSpPr>
        <p:spPr>
          <a:xfrm>
            <a:off x="2328698" y="38505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4" name="Oval 2543">
            <a:extLst>
              <a:ext uri="{FF2B5EF4-FFF2-40B4-BE49-F238E27FC236}">
                <a16:creationId xmlns:a16="http://schemas.microsoft.com/office/drawing/2014/main" id="{D4414CD7-7A2F-4F44-9DFB-0519F4EE22EA}"/>
              </a:ext>
            </a:extLst>
          </p:cNvPr>
          <p:cNvSpPr/>
          <p:nvPr/>
        </p:nvSpPr>
        <p:spPr>
          <a:xfrm>
            <a:off x="2166941" y="374594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5" name="Oval 2544">
            <a:extLst>
              <a:ext uri="{FF2B5EF4-FFF2-40B4-BE49-F238E27FC236}">
                <a16:creationId xmlns:a16="http://schemas.microsoft.com/office/drawing/2014/main" id="{60ACCA72-43A1-4498-94D1-94365F10A610}"/>
              </a:ext>
            </a:extLst>
          </p:cNvPr>
          <p:cNvSpPr/>
          <p:nvPr/>
        </p:nvSpPr>
        <p:spPr>
          <a:xfrm>
            <a:off x="1412337" y="523161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6" name="Oval 2545">
            <a:extLst>
              <a:ext uri="{FF2B5EF4-FFF2-40B4-BE49-F238E27FC236}">
                <a16:creationId xmlns:a16="http://schemas.microsoft.com/office/drawing/2014/main" id="{A1352AA4-F4F5-48EC-B836-72C9C2E20057}"/>
              </a:ext>
            </a:extLst>
          </p:cNvPr>
          <p:cNvSpPr/>
          <p:nvPr/>
        </p:nvSpPr>
        <p:spPr>
          <a:xfrm>
            <a:off x="1661434" y="541925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7" name="Oval 2546">
            <a:extLst>
              <a:ext uri="{FF2B5EF4-FFF2-40B4-BE49-F238E27FC236}">
                <a16:creationId xmlns:a16="http://schemas.microsoft.com/office/drawing/2014/main" id="{42E8476C-9B1A-4798-8A86-CECE239D71DB}"/>
              </a:ext>
            </a:extLst>
          </p:cNvPr>
          <p:cNvSpPr/>
          <p:nvPr/>
        </p:nvSpPr>
        <p:spPr>
          <a:xfrm>
            <a:off x="1426623" y="53851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8" name="Oval 2547">
            <a:extLst>
              <a:ext uri="{FF2B5EF4-FFF2-40B4-BE49-F238E27FC236}">
                <a16:creationId xmlns:a16="http://schemas.microsoft.com/office/drawing/2014/main" id="{9A76BE5A-26B8-43E3-960F-ED9A39F54A9B}"/>
              </a:ext>
            </a:extLst>
          </p:cNvPr>
          <p:cNvSpPr/>
          <p:nvPr/>
        </p:nvSpPr>
        <p:spPr>
          <a:xfrm>
            <a:off x="1569596" y="547609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9" name="Oval 2548">
            <a:extLst>
              <a:ext uri="{FF2B5EF4-FFF2-40B4-BE49-F238E27FC236}">
                <a16:creationId xmlns:a16="http://schemas.microsoft.com/office/drawing/2014/main" id="{4ECA3CA3-4321-4B10-9C69-6D1E935AC4C2}"/>
              </a:ext>
            </a:extLst>
          </p:cNvPr>
          <p:cNvSpPr/>
          <p:nvPr/>
        </p:nvSpPr>
        <p:spPr>
          <a:xfrm>
            <a:off x="1462105" y="562501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0" name="Oval 2549">
            <a:extLst>
              <a:ext uri="{FF2B5EF4-FFF2-40B4-BE49-F238E27FC236}">
                <a16:creationId xmlns:a16="http://schemas.microsoft.com/office/drawing/2014/main" id="{497C894C-28D6-4BFD-90EA-9A113629E0E7}"/>
              </a:ext>
            </a:extLst>
          </p:cNvPr>
          <p:cNvSpPr/>
          <p:nvPr/>
        </p:nvSpPr>
        <p:spPr>
          <a:xfrm>
            <a:off x="1634299" y="561819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1" name="Oval 2550">
            <a:extLst>
              <a:ext uri="{FF2B5EF4-FFF2-40B4-BE49-F238E27FC236}">
                <a16:creationId xmlns:a16="http://schemas.microsoft.com/office/drawing/2014/main" id="{1DAE91AB-8BE3-4B00-AC5F-12C3F2628127}"/>
              </a:ext>
            </a:extLst>
          </p:cNvPr>
          <p:cNvSpPr/>
          <p:nvPr/>
        </p:nvSpPr>
        <p:spPr>
          <a:xfrm>
            <a:off x="1472542" y="551361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2" name="Oval 2551">
            <a:extLst>
              <a:ext uri="{FF2B5EF4-FFF2-40B4-BE49-F238E27FC236}">
                <a16:creationId xmlns:a16="http://schemas.microsoft.com/office/drawing/2014/main" id="{A13A0A64-A4F5-4B33-9AB2-AB33E317D3F4}"/>
              </a:ext>
            </a:extLst>
          </p:cNvPr>
          <p:cNvSpPr/>
          <p:nvPr/>
        </p:nvSpPr>
        <p:spPr>
          <a:xfrm>
            <a:off x="1738475" y="41946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3" name="Oval 2552">
            <a:extLst>
              <a:ext uri="{FF2B5EF4-FFF2-40B4-BE49-F238E27FC236}">
                <a16:creationId xmlns:a16="http://schemas.microsoft.com/office/drawing/2014/main" id="{71C5E80C-735B-43C1-BE1F-7142ED8BFE34}"/>
              </a:ext>
            </a:extLst>
          </p:cNvPr>
          <p:cNvSpPr/>
          <p:nvPr/>
        </p:nvSpPr>
        <p:spPr>
          <a:xfrm>
            <a:off x="1538519" y="426286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4" name="Oval 2553">
            <a:extLst>
              <a:ext uri="{FF2B5EF4-FFF2-40B4-BE49-F238E27FC236}">
                <a16:creationId xmlns:a16="http://schemas.microsoft.com/office/drawing/2014/main" id="{81877932-2E96-43D4-B597-22733BA5885A}"/>
              </a:ext>
            </a:extLst>
          </p:cNvPr>
          <p:cNvSpPr/>
          <p:nvPr/>
        </p:nvSpPr>
        <p:spPr>
          <a:xfrm>
            <a:off x="1416361" y="397803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5" name="Oval 2554">
            <a:extLst>
              <a:ext uri="{FF2B5EF4-FFF2-40B4-BE49-F238E27FC236}">
                <a16:creationId xmlns:a16="http://schemas.microsoft.com/office/drawing/2014/main" id="{48A054A7-EFFD-4C72-A6F2-ED13900DF2B8}"/>
              </a:ext>
            </a:extLst>
          </p:cNvPr>
          <p:cNvSpPr/>
          <p:nvPr/>
        </p:nvSpPr>
        <p:spPr>
          <a:xfrm>
            <a:off x="1750526" y="454586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6" name="Oval 2555">
            <a:extLst>
              <a:ext uri="{FF2B5EF4-FFF2-40B4-BE49-F238E27FC236}">
                <a16:creationId xmlns:a16="http://schemas.microsoft.com/office/drawing/2014/main" id="{3FBBC068-A100-4893-8A64-7235C02E4649}"/>
              </a:ext>
            </a:extLst>
          </p:cNvPr>
          <p:cNvSpPr/>
          <p:nvPr/>
        </p:nvSpPr>
        <p:spPr>
          <a:xfrm>
            <a:off x="1765330" y="46881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7" name="Oval 2556">
            <a:extLst>
              <a:ext uri="{FF2B5EF4-FFF2-40B4-BE49-F238E27FC236}">
                <a16:creationId xmlns:a16="http://schemas.microsoft.com/office/drawing/2014/main" id="{D4ED3261-AB2E-48FB-9B48-28C5769DCC02}"/>
              </a:ext>
            </a:extLst>
          </p:cNvPr>
          <p:cNvSpPr/>
          <p:nvPr/>
        </p:nvSpPr>
        <p:spPr>
          <a:xfrm>
            <a:off x="1677313" y="461262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8" name="Oval 2557">
            <a:extLst>
              <a:ext uri="{FF2B5EF4-FFF2-40B4-BE49-F238E27FC236}">
                <a16:creationId xmlns:a16="http://schemas.microsoft.com/office/drawing/2014/main" id="{3F78B21D-C74E-45B5-A131-D08547C34A1B}"/>
              </a:ext>
            </a:extLst>
          </p:cNvPr>
          <p:cNvSpPr/>
          <p:nvPr/>
        </p:nvSpPr>
        <p:spPr>
          <a:xfrm>
            <a:off x="1924982" y="43374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9" name="Oval 2558">
            <a:extLst>
              <a:ext uri="{FF2B5EF4-FFF2-40B4-BE49-F238E27FC236}">
                <a16:creationId xmlns:a16="http://schemas.microsoft.com/office/drawing/2014/main" id="{298CC1FC-39FB-481A-B92B-D8573B0C3E5B}"/>
              </a:ext>
            </a:extLst>
          </p:cNvPr>
          <p:cNvSpPr/>
          <p:nvPr/>
        </p:nvSpPr>
        <p:spPr>
          <a:xfrm>
            <a:off x="1627778" y="47150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0" name="Oval 2559">
            <a:extLst>
              <a:ext uri="{FF2B5EF4-FFF2-40B4-BE49-F238E27FC236}">
                <a16:creationId xmlns:a16="http://schemas.microsoft.com/office/drawing/2014/main" id="{C315B43D-2FD9-4FCB-9838-B9D65AA6A23D}"/>
              </a:ext>
            </a:extLst>
          </p:cNvPr>
          <p:cNvSpPr/>
          <p:nvPr/>
        </p:nvSpPr>
        <p:spPr>
          <a:xfrm>
            <a:off x="1663261" y="495488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1" name="Oval 2560">
            <a:extLst>
              <a:ext uri="{FF2B5EF4-FFF2-40B4-BE49-F238E27FC236}">
                <a16:creationId xmlns:a16="http://schemas.microsoft.com/office/drawing/2014/main" id="{985896CB-7D35-4666-98D1-F7076EEE0048}"/>
              </a:ext>
            </a:extLst>
          </p:cNvPr>
          <p:cNvSpPr/>
          <p:nvPr/>
        </p:nvSpPr>
        <p:spPr>
          <a:xfrm>
            <a:off x="1673697" y="48434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2" name="Oval 2561">
            <a:extLst>
              <a:ext uri="{FF2B5EF4-FFF2-40B4-BE49-F238E27FC236}">
                <a16:creationId xmlns:a16="http://schemas.microsoft.com/office/drawing/2014/main" id="{ED274C13-33E4-428E-A5F9-6C7E72D3C660}"/>
              </a:ext>
            </a:extLst>
          </p:cNvPr>
          <p:cNvSpPr/>
          <p:nvPr/>
        </p:nvSpPr>
        <p:spPr>
          <a:xfrm>
            <a:off x="1581935" y="44915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3" name="Oval 2562">
            <a:extLst>
              <a:ext uri="{FF2B5EF4-FFF2-40B4-BE49-F238E27FC236}">
                <a16:creationId xmlns:a16="http://schemas.microsoft.com/office/drawing/2014/main" id="{3916D95F-3282-4717-8656-DB219BF2A1FF}"/>
              </a:ext>
            </a:extLst>
          </p:cNvPr>
          <p:cNvSpPr/>
          <p:nvPr/>
        </p:nvSpPr>
        <p:spPr>
          <a:xfrm>
            <a:off x="1449928" y="459866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4" name="Oval 2563">
            <a:extLst>
              <a:ext uri="{FF2B5EF4-FFF2-40B4-BE49-F238E27FC236}">
                <a16:creationId xmlns:a16="http://schemas.microsoft.com/office/drawing/2014/main" id="{BEDE2DD0-E8D2-40F7-98E3-2FFEC7D8F0A9}"/>
              </a:ext>
            </a:extLst>
          </p:cNvPr>
          <p:cNvSpPr/>
          <p:nvPr/>
        </p:nvSpPr>
        <p:spPr>
          <a:xfrm>
            <a:off x="1514631" y="47407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5" name="Oval 2564">
            <a:extLst>
              <a:ext uri="{FF2B5EF4-FFF2-40B4-BE49-F238E27FC236}">
                <a16:creationId xmlns:a16="http://schemas.microsoft.com/office/drawing/2014/main" id="{44D10448-808F-4EDB-BD64-937FE6FCAFC2}"/>
              </a:ext>
            </a:extLst>
          </p:cNvPr>
          <p:cNvSpPr/>
          <p:nvPr/>
        </p:nvSpPr>
        <p:spPr>
          <a:xfrm>
            <a:off x="2344915" y="352390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6" name="Oval 2565">
            <a:extLst>
              <a:ext uri="{FF2B5EF4-FFF2-40B4-BE49-F238E27FC236}">
                <a16:creationId xmlns:a16="http://schemas.microsoft.com/office/drawing/2014/main" id="{62948167-E44F-494B-B952-8BF55E1755AC}"/>
              </a:ext>
            </a:extLst>
          </p:cNvPr>
          <p:cNvSpPr/>
          <p:nvPr/>
        </p:nvSpPr>
        <p:spPr>
          <a:xfrm>
            <a:off x="2463846" y="34856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7" name="Oval 2566">
            <a:extLst>
              <a:ext uri="{FF2B5EF4-FFF2-40B4-BE49-F238E27FC236}">
                <a16:creationId xmlns:a16="http://schemas.microsoft.com/office/drawing/2014/main" id="{04989EFE-BFC2-4F66-8337-E6DE789F2A85}"/>
              </a:ext>
            </a:extLst>
          </p:cNvPr>
          <p:cNvSpPr/>
          <p:nvPr/>
        </p:nvSpPr>
        <p:spPr>
          <a:xfrm>
            <a:off x="1693178" y="356383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8" name="Oval 2567">
            <a:extLst>
              <a:ext uri="{FF2B5EF4-FFF2-40B4-BE49-F238E27FC236}">
                <a16:creationId xmlns:a16="http://schemas.microsoft.com/office/drawing/2014/main" id="{162A7A11-7F4D-4F22-BFDE-7709624E92F4}"/>
              </a:ext>
            </a:extLst>
          </p:cNvPr>
          <p:cNvSpPr/>
          <p:nvPr/>
        </p:nvSpPr>
        <p:spPr>
          <a:xfrm>
            <a:off x="1557417" y="352468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9" name="Oval 2568">
            <a:extLst>
              <a:ext uri="{FF2B5EF4-FFF2-40B4-BE49-F238E27FC236}">
                <a16:creationId xmlns:a16="http://schemas.microsoft.com/office/drawing/2014/main" id="{865963EB-DB1E-4B05-9875-DF14BC494335}"/>
              </a:ext>
            </a:extLst>
          </p:cNvPr>
          <p:cNvSpPr/>
          <p:nvPr/>
        </p:nvSpPr>
        <p:spPr>
          <a:xfrm>
            <a:off x="1703614" y="345242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0" name="Oval 2569">
            <a:extLst>
              <a:ext uri="{FF2B5EF4-FFF2-40B4-BE49-F238E27FC236}">
                <a16:creationId xmlns:a16="http://schemas.microsoft.com/office/drawing/2014/main" id="{966DB464-B403-4DA7-9543-4CC301FAFB2A}"/>
              </a:ext>
            </a:extLst>
          </p:cNvPr>
          <p:cNvSpPr/>
          <p:nvPr/>
        </p:nvSpPr>
        <p:spPr>
          <a:xfrm>
            <a:off x="2195149" y="348653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1" name="Oval 2570">
            <a:extLst>
              <a:ext uri="{FF2B5EF4-FFF2-40B4-BE49-F238E27FC236}">
                <a16:creationId xmlns:a16="http://schemas.microsoft.com/office/drawing/2014/main" id="{10B25BF9-0CFB-4538-91F4-3055F958F5F2}"/>
              </a:ext>
            </a:extLst>
          </p:cNvPr>
          <p:cNvSpPr/>
          <p:nvPr/>
        </p:nvSpPr>
        <p:spPr>
          <a:xfrm>
            <a:off x="1942598" y="346379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2" name="Oval 2571">
            <a:extLst>
              <a:ext uri="{FF2B5EF4-FFF2-40B4-BE49-F238E27FC236}">
                <a16:creationId xmlns:a16="http://schemas.microsoft.com/office/drawing/2014/main" id="{2A9B9E4C-B279-43FE-A512-8B17C4FD1D2E}"/>
              </a:ext>
            </a:extLst>
          </p:cNvPr>
          <p:cNvSpPr/>
          <p:nvPr/>
        </p:nvSpPr>
        <p:spPr>
          <a:xfrm>
            <a:off x="1934250" y="35740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3" name="Oval 2572">
            <a:extLst>
              <a:ext uri="{FF2B5EF4-FFF2-40B4-BE49-F238E27FC236}">
                <a16:creationId xmlns:a16="http://schemas.microsoft.com/office/drawing/2014/main" id="{723714A1-8E9B-46BC-9A84-9716C4FD5668}"/>
              </a:ext>
            </a:extLst>
          </p:cNvPr>
          <p:cNvSpPr/>
          <p:nvPr/>
        </p:nvSpPr>
        <p:spPr>
          <a:xfrm>
            <a:off x="1833020" y="346379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4" name="Oval 2573">
            <a:extLst>
              <a:ext uri="{FF2B5EF4-FFF2-40B4-BE49-F238E27FC236}">
                <a16:creationId xmlns:a16="http://schemas.microsoft.com/office/drawing/2014/main" id="{DD232F62-421E-44A3-A11B-29ECD9E22116}"/>
              </a:ext>
            </a:extLst>
          </p:cNvPr>
          <p:cNvSpPr/>
          <p:nvPr/>
        </p:nvSpPr>
        <p:spPr>
          <a:xfrm>
            <a:off x="1690737" y="405428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5" name="Oval 2574">
            <a:extLst>
              <a:ext uri="{FF2B5EF4-FFF2-40B4-BE49-F238E27FC236}">
                <a16:creationId xmlns:a16="http://schemas.microsoft.com/office/drawing/2014/main" id="{FF66BBCC-4848-4669-BA37-E442BD78114F}"/>
              </a:ext>
            </a:extLst>
          </p:cNvPr>
          <p:cNvSpPr/>
          <p:nvPr/>
        </p:nvSpPr>
        <p:spPr>
          <a:xfrm>
            <a:off x="2259852" y="36286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6" name="Oval 2575">
            <a:extLst>
              <a:ext uri="{FF2B5EF4-FFF2-40B4-BE49-F238E27FC236}">
                <a16:creationId xmlns:a16="http://schemas.microsoft.com/office/drawing/2014/main" id="{C33B468A-20C4-412B-8847-C78F393BA43A}"/>
              </a:ext>
            </a:extLst>
          </p:cNvPr>
          <p:cNvSpPr/>
          <p:nvPr/>
        </p:nvSpPr>
        <p:spPr>
          <a:xfrm>
            <a:off x="2098094" y="35240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7" name="Oval 2576">
            <a:extLst>
              <a:ext uri="{FF2B5EF4-FFF2-40B4-BE49-F238E27FC236}">
                <a16:creationId xmlns:a16="http://schemas.microsoft.com/office/drawing/2014/main" id="{3BE10B08-AFA9-419B-8C15-E354E94FDB56}"/>
              </a:ext>
            </a:extLst>
          </p:cNvPr>
          <p:cNvSpPr/>
          <p:nvPr/>
        </p:nvSpPr>
        <p:spPr>
          <a:xfrm>
            <a:off x="3205191" y="349376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8" name="Oval 2577">
            <a:extLst>
              <a:ext uri="{FF2B5EF4-FFF2-40B4-BE49-F238E27FC236}">
                <a16:creationId xmlns:a16="http://schemas.microsoft.com/office/drawing/2014/main" id="{363A24B5-8D0E-45D7-940D-6E0405BBF479}"/>
              </a:ext>
            </a:extLst>
          </p:cNvPr>
          <p:cNvSpPr/>
          <p:nvPr/>
        </p:nvSpPr>
        <p:spPr>
          <a:xfrm>
            <a:off x="2667901" y="36761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9" name="Oval 2578">
            <a:extLst>
              <a:ext uri="{FF2B5EF4-FFF2-40B4-BE49-F238E27FC236}">
                <a16:creationId xmlns:a16="http://schemas.microsoft.com/office/drawing/2014/main" id="{14D031B9-D44B-43B2-8E26-39EBB23195F7}"/>
              </a:ext>
            </a:extLst>
          </p:cNvPr>
          <p:cNvSpPr/>
          <p:nvPr/>
        </p:nvSpPr>
        <p:spPr>
          <a:xfrm>
            <a:off x="3789326" y="346958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0" name="Oval 2579">
            <a:extLst>
              <a:ext uri="{FF2B5EF4-FFF2-40B4-BE49-F238E27FC236}">
                <a16:creationId xmlns:a16="http://schemas.microsoft.com/office/drawing/2014/main" id="{00AD74FB-CE39-4F5D-9AA0-2578C9868EC7}"/>
              </a:ext>
            </a:extLst>
          </p:cNvPr>
          <p:cNvSpPr/>
          <p:nvPr/>
        </p:nvSpPr>
        <p:spPr>
          <a:xfrm>
            <a:off x="1361782" y="35545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1" name="Oval 2580">
            <a:extLst>
              <a:ext uri="{FF2B5EF4-FFF2-40B4-BE49-F238E27FC236}">
                <a16:creationId xmlns:a16="http://schemas.microsoft.com/office/drawing/2014/main" id="{5159D6D7-ED75-41F7-B8F0-0D072011E62B}"/>
              </a:ext>
            </a:extLst>
          </p:cNvPr>
          <p:cNvSpPr/>
          <p:nvPr/>
        </p:nvSpPr>
        <p:spPr>
          <a:xfrm>
            <a:off x="1642603" y="37175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2" name="Oval 2581">
            <a:extLst>
              <a:ext uri="{FF2B5EF4-FFF2-40B4-BE49-F238E27FC236}">
                <a16:creationId xmlns:a16="http://schemas.microsoft.com/office/drawing/2014/main" id="{B9A7ECC2-5BEB-487A-8FA3-A2D66308A01B}"/>
              </a:ext>
            </a:extLst>
          </p:cNvPr>
          <p:cNvSpPr/>
          <p:nvPr/>
        </p:nvSpPr>
        <p:spPr>
          <a:xfrm>
            <a:off x="1447158" y="345910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3" name="Oval 2582">
            <a:extLst>
              <a:ext uri="{FF2B5EF4-FFF2-40B4-BE49-F238E27FC236}">
                <a16:creationId xmlns:a16="http://schemas.microsoft.com/office/drawing/2014/main" id="{FD2D3259-93F9-4007-AD60-65FF2CB96F60}"/>
              </a:ext>
            </a:extLst>
          </p:cNvPr>
          <p:cNvSpPr/>
          <p:nvPr/>
        </p:nvSpPr>
        <p:spPr>
          <a:xfrm>
            <a:off x="1531795" y="368579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4" name="Oval 2583">
            <a:extLst>
              <a:ext uri="{FF2B5EF4-FFF2-40B4-BE49-F238E27FC236}">
                <a16:creationId xmlns:a16="http://schemas.microsoft.com/office/drawing/2014/main" id="{0B42788B-5CD5-4E07-9B8A-B2995C5B429F}"/>
              </a:ext>
            </a:extLst>
          </p:cNvPr>
          <p:cNvSpPr/>
          <p:nvPr/>
        </p:nvSpPr>
        <p:spPr>
          <a:xfrm>
            <a:off x="1439957" y="37426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5" name="Oval 2584">
            <a:extLst>
              <a:ext uri="{FF2B5EF4-FFF2-40B4-BE49-F238E27FC236}">
                <a16:creationId xmlns:a16="http://schemas.microsoft.com/office/drawing/2014/main" id="{8F665696-B74B-470D-8448-E6E690D312A2}"/>
              </a:ext>
            </a:extLst>
          </p:cNvPr>
          <p:cNvSpPr/>
          <p:nvPr/>
        </p:nvSpPr>
        <p:spPr>
          <a:xfrm>
            <a:off x="1332466" y="389155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6" name="Oval 2585">
            <a:extLst>
              <a:ext uri="{FF2B5EF4-FFF2-40B4-BE49-F238E27FC236}">
                <a16:creationId xmlns:a16="http://schemas.microsoft.com/office/drawing/2014/main" id="{88186E8B-DE3D-4A78-9E68-5A0C44CC8AFD}"/>
              </a:ext>
            </a:extLst>
          </p:cNvPr>
          <p:cNvSpPr/>
          <p:nvPr/>
        </p:nvSpPr>
        <p:spPr>
          <a:xfrm>
            <a:off x="1504659" y="388473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7" name="Oval 2586">
            <a:extLst>
              <a:ext uri="{FF2B5EF4-FFF2-40B4-BE49-F238E27FC236}">
                <a16:creationId xmlns:a16="http://schemas.microsoft.com/office/drawing/2014/main" id="{3B1E0A9E-1EF3-4B6D-93E3-D1D1B7F93423}"/>
              </a:ext>
            </a:extLst>
          </p:cNvPr>
          <p:cNvSpPr/>
          <p:nvPr/>
        </p:nvSpPr>
        <p:spPr>
          <a:xfrm>
            <a:off x="1342902" y="378014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8" name="Oval 2587">
            <a:extLst>
              <a:ext uri="{FF2B5EF4-FFF2-40B4-BE49-F238E27FC236}">
                <a16:creationId xmlns:a16="http://schemas.microsoft.com/office/drawing/2014/main" id="{20E490A6-E23E-4BB1-A4F2-9F3F4DAB795E}"/>
              </a:ext>
            </a:extLst>
          </p:cNvPr>
          <p:cNvSpPr/>
          <p:nvPr/>
        </p:nvSpPr>
        <p:spPr>
          <a:xfrm>
            <a:off x="3867139" y="38606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9" name="Oval 2588">
            <a:extLst>
              <a:ext uri="{FF2B5EF4-FFF2-40B4-BE49-F238E27FC236}">
                <a16:creationId xmlns:a16="http://schemas.microsoft.com/office/drawing/2014/main" id="{81C1A2F4-46C0-47ED-8223-6EB908010031}"/>
              </a:ext>
            </a:extLst>
          </p:cNvPr>
          <p:cNvSpPr/>
          <p:nvPr/>
        </p:nvSpPr>
        <p:spPr>
          <a:xfrm>
            <a:off x="3891650" y="36417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0" name="Oval 2589">
            <a:extLst>
              <a:ext uri="{FF2B5EF4-FFF2-40B4-BE49-F238E27FC236}">
                <a16:creationId xmlns:a16="http://schemas.microsoft.com/office/drawing/2014/main" id="{51F03A48-57C5-40CD-A2A3-4DA8FC68F39A}"/>
              </a:ext>
            </a:extLst>
          </p:cNvPr>
          <p:cNvSpPr/>
          <p:nvPr/>
        </p:nvSpPr>
        <p:spPr>
          <a:xfrm>
            <a:off x="3897911" y="37542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1" name="Oval 2590">
            <a:extLst>
              <a:ext uri="{FF2B5EF4-FFF2-40B4-BE49-F238E27FC236}">
                <a16:creationId xmlns:a16="http://schemas.microsoft.com/office/drawing/2014/main" id="{6845CB31-141B-4C8D-9891-ECF5751DB001}"/>
              </a:ext>
            </a:extLst>
          </p:cNvPr>
          <p:cNvSpPr/>
          <p:nvPr/>
        </p:nvSpPr>
        <p:spPr>
          <a:xfrm>
            <a:off x="3674743" y="381016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2" name="Oval 2591">
            <a:extLst>
              <a:ext uri="{FF2B5EF4-FFF2-40B4-BE49-F238E27FC236}">
                <a16:creationId xmlns:a16="http://schemas.microsoft.com/office/drawing/2014/main" id="{8772024A-1A96-47FD-9C86-3F2255ED1C26}"/>
              </a:ext>
            </a:extLst>
          </p:cNvPr>
          <p:cNvSpPr/>
          <p:nvPr/>
        </p:nvSpPr>
        <p:spPr>
          <a:xfrm>
            <a:off x="3202137" y="57067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3" name="Oval 2592">
            <a:extLst>
              <a:ext uri="{FF2B5EF4-FFF2-40B4-BE49-F238E27FC236}">
                <a16:creationId xmlns:a16="http://schemas.microsoft.com/office/drawing/2014/main" id="{DEB1987D-A99D-4D2D-A8AB-626D110D84D6}"/>
              </a:ext>
            </a:extLst>
          </p:cNvPr>
          <p:cNvSpPr/>
          <p:nvPr/>
        </p:nvSpPr>
        <p:spPr>
          <a:xfrm>
            <a:off x="3411448" y="56829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4" name="Oval 2593">
            <a:extLst>
              <a:ext uri="{FF2B5EF4-FFF2-40B4-BE49-F238E27FC236}">
                <a16:creationId xmlns:a16="http://schemas.microsoft.com/office/drawing/2014/main" id="{DA51D62B-6E0C-4847-AE27-9BF2E8A194C3}"/>
              </a:ext>
            </a:extLst>
          </p:cNvPr>
          <p:cNvSpPr/>
          <p:nvPr/>
        </p:nvSpPr>
        <p:spPr>
          <a:xfrm>
            <a:off x="3122386" y="57188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5" name="Oval 2594">
            <a:extLst>
              <a:ext uri="{FF2B5EF4-FFF2-40B4-BE49-F238E27FC236}">
                <a16:creationId xmlns:a16="http://schemas.microsoft.com/office/drawing/2014/main" id="{34DE4128-9AA1-43D6-849C-DF63B97D5960}"/>
              </a:ext>
            </a:extLst>
          </p:cNvPr>
          <p:cNvSpPr/>
          <p:nvPr/>
        </p:nvSpPr>
        <p:spPr>
          <a:xfrm>
            <a:off x="1399903" y="568546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6" name="Oval 2595">
            <a:extLst>
              <a:ext uri="{FF2B5EF4-FFF2-40B4-BE49-F238E27FC236}">
                <a16:creationId xmlns:a16="http://schemas.microsoft.com/office/drawing/2014/main" id="{93E7E924-B134-4C55-9E5C-9C2EA8E25E66}"/>
              </a:ext>
            </a:extLst>
          </p:cNvPr>
          <p:cNvSpPr/>
          <p:nvPr/>
        </p:nvSpPr>
        <p:spPr>
          <a:xfrm>
            <a:off x="1589512" y="573938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7" name="Oval 2596">
            <a:extLst>
              <a:ext uri="{FF2B5EF4-FFF2-40B4-BE49-F238E27FC236}">
                <a16:creationId xmlns:a16="http://schemas.microsoft.com/office/drawing/2014/main" id="{79FB1A93-9572-411D-AE8A-283F1C22DE8E}"/>
              </a:ext>
            </a:extLst>
          </p:cNvPr>
          <p:cNvSpPr/>
          <p:nvPr/>
        </p:nvSpPr>
        <p:spPr>
          <a:xfrm>
            <a:off x="1946715" y="55033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8" name="Oval 2597">
            <a:extLst>
              <a:ext uri="{FF2B5EF4-FFF2-40B4-BE49-F238E27FC236}">
                <a16:creationId xmlns:a16="http://schemas.microsoft.com/office/drawing/2014/main" id="{CFB0E4D3-4874-4E11-9A64-BCBF6E0EAC07}"/>
              </a:ext>
            </a:extLst>
          </p:cNvPr>
          <p:cNvSpPr/>
          <p:nvPr/>
        </p:nvSpPr>
        <p:spPr>
          <a:xfrm>
            <a:off x="3903118" y="57383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9" name="Oval 2598">
            <a:extLst>
              <a:ext uri="{FF2B5EF4-FFF2-40B4-BE49-F238E27FC236}">
                <a16:creationId xmlns:a16="http://schemas.microsoft.com/office/drawing/2014/main" id="{554724CE-0467-4370-855D-33E9E68780FB}"/>
              </a:ext>
            </a:extLst>
          </p:cNvPr>
          <p:cNvSpPr/>
          <p:nvPr/>
        </p:nvSpPr>
        <p:spPr>
          <a:xfrm>
            <a:off x="2696150" y="4359021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0" name="Oval 2599">
            <a:extLst>
              <a:ext uri="{FF2B5EF4-FFF2-40B4-BE49-F238E27FC236}">
                <a16:creationId xmlns:a16="http://schemas.microsoft.com/office/drawing/2014/main" id="{F2324535-6099-4356-8255-AB3D40100B4D}"/>
              </a:ext>
            </a:extLst>
          </p:cNvPr>
          <p:cNvSpPr/>
          <p:nvPr/>
        </p:nvSpPr>
        <p:spPr>
          <a:xfrm>
            <a:off x="2940472" y="4332269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1" name="Oval 2600">
            <a:extLst>
              <a:ext uri="{FF2B5EF4-FFF2-40B4-BE49-F238E27FC236}">
                <a16:creationId xmlns:a16="http://schemas.microsoft.com/office/drawing/2014/main" id="{B3E0A1E1-E65F-41B3-AC5B-2B7612119EAE}"/>
              </a:ext>
            </a:extLst>
          </p:cNvPr>
          <p:cNvSpPr/>
          <p:nvPr/>
        </p:nvSpPr>
        <p:spPr>
          <a:xfrm>
            <a:off x="2561523" y="4415198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2" name="Oval 2601">
            <a:extLst>
              <a:ext uri="{FF2B5EF4-FFF2-40B4-BE49-F238E27FC236}">
                <a16:creationId xmlns:a16="http://schemas.microsoft.com/office/drawing/2014/main" id="{69EECE58-6221-4833-87A6-74F91B270EC1}"/>
              </a:ext>
            </a:extLst>
          </p:cNvPr>
          <p:cNvSpPr/>
          <p:nvPr/>
        </p:nvSpPr>
        <p:spPr>
          <a:xfrm>
            <a:off x="2416925" y="4532902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3" name="Oval 2602">
            <a:extLst>
              <a:ext uri="{FF2B5EF4-FFF2-40B4-BE49-F238E27FC236}">
                <a16:creationId xmlns:a16="http://schemas.microsoft.com/office/drawing/2014/main" id="{9C837657-974F-4AA1-8A61-1B4807C9EF51}"/>
              </a:ext>
            </a:extLst>
          </p:cNvPr>
          <p:cNvSpPr/>
          <p:nvPr/>
        </p:nvSpPr>
        <p:spPr>
          <a:xfrm>
            <a:off x="2142689" y="4642579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4" name="Oval 2603">
            <a:extLst>
              <a:ext uri="{FF2B5EF4-FFF2-40B4-BE49-F238E27FC236}">
                <a16:creationId xmlns:a16="http://schemas.microsoft.com/office/drawing/2014/main" id="{A3263751-2CA2-4BAF-B52A-FDB24BBA53F4}"/>
              </a:ext>
            </a:extLst>
          </p:cNvPr>
          <p:cNvSpPr/>
          <p:nvPr/>
        </p:nvSpPr>
        <p:spPr>
          <a:xfrm>
            <a:off x="2065402" y="4706782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5" name="Oval 2604">
            <a:extLst>
              <a:ext uri="{FF2B5EF4-FFF2-40B4-BE49-F238E27FC236}">
                <a16:creationId xmlns:a16="http://schemas.microsoft.com/office/drawing/2014/main" id="{7CD24928-585A-4425-BD43-8785C28C7922}"/>
              </a:ext>
            </a:extLst>
          </p:cNvPr>
          <p:cNvSpPr/>
          <p:nvPr/>
        </p:nvSpPr>
        <p:spPr>
          <a:xfrm>
            <a:off x="2057923" y="4819137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6" name="Oval 2605">
            <a:extLst>
              <a:ext uri="{FF2B5EF4-FFF2-40B4-BE49-F238E27FC236}">
                <a16:creationId xmlns:a16="http://schemas.microsoft.com/office/drawing/2014/main" id="{A96C03B6-ECB9-4533-BFCC-4CF2D5CDA68F}"/>
              </a:ext>
            </a:extLst>
          </p:cNvPr>
          <p:cNvSpPr/>
          <p:nvPr/>
        </p:nvSpPr>
        <p:spPr>
          <a:xfrm>
            <a:off x="2200029" y="4947541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7" name="Oval 2606">
            <a:extLst>
              <a:ext uri="{FF2B5EF4-FFF2-40B4-BE49-F238E27FC236}">
                <a16:creationId xmlns:a16="http://schemas.microsoft.com/office/drawing/2014/main" id="{854353C1-B7C9-47D7-A6FF-9D56305983DC}"/>
              </a:ext>
            </a:extLst>
          </p:cNvPr>
          <p:cNvSpPr/>
          <p:nvPr/>
        </p:nvSpPr>
        <p:spPr>
          <a:xfrm>
            <a:off x="2441857" y="4976968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8" name="Oval 2607">
            <a:extLst>
              <a:ext uri="{FF2B5EF4-FFF2-40B4-BE49-F238E27FC236}">
                <a16:creationId xmlns:a16="http://schemas.microsoft.com/office/drawing/2014/main" id="{8C887610-E2C7-4444-AE0A-8462B1ECD8F9}"/>
              </a:ext>
            </a:extLst>
          </p:cNvPr>
          <p:cNvSpPr/>
          <p:nvPr/>
        </p:nvSpPr>
        <p:spPr>
          <a:xfrm>
            <a:off x="2581469" y="4896715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09" name="Oval 2608">
            <a:extLst>
              <a:ext uri="{FF2B5EF4-FFF2-40B4-BE49-F238E27FC236}">
                <a16:creationId xmlns:a16="http://schemas.microsoft.com/office/drawing/2014/main" id="{11C2E77F-6243-4179-B090-17061B26BCC3}"/>
              </a:ext>
            </a:extLst>
          </p:cNvPr>
          <p:cNvSpPr/>
          <p:nvPr/>
        </p:nvSpPr>
        <p:spPr>
          <a:xfrm>
            <a:off x="2681192" y="4725508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0" name="Oval 2609">
            <a:extLst>
              <a:ext uri="{FF2B5EF4-FFF2-40B4-BE49-F238E27FC236}">
                <a16:creationId xmlns:a16="http://schemas.microsoft.com/office/drawing/2014/main" id="{4BBD640E-AADA-4E8C-BAC4-8ED52993EA22}"/>
              </a:ext>
            </a:extLst>
          </p:cNvPr>
          <p:cNvSpPr/>
          <p:nvPr/>
        </p:nvSpPr>
        <p:spPr>
          <a:xfrm>
            <a:off x="2825789" y="4666656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1" name="Oval 2610">
            <a:extLst>
              <a:ext uri="{FF2B5EF4-FFF2-40B4-BE49-F238E27FC236}">
                <a16:creationId xmlns:a16="http://schemas.microsoft.com/office/drawing/2014/main" id="{68CB3737-DF69-4203-9162-703330D73C48}"/>
              </a:ext>
            </a:extLst>
          </p:cNvPr>
          <p:cNvSpPr/>
          <p:nvPr/>
        </p:nvSpPr>
        <p:spPr>
          <a:xfrm>
            <a:off x="3072604" y="4701433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2" name="Oval 2611">
            <a:extLst>
              <a:ext uri="{FF2B5EF4-FFF2-40B4-BE49-F238E27FC236}">
                <a16:creationId xmlns:a16="http://schemas.microsoft.com/office/drawing/2014/main" id="{5A73FFF6-ED0B-4F7E-8DEC-9831DE8F8C74}"/>
              </a:ext>
            </a:extLst>
          </p:cNvPr>
          <p:cNvSpPr/>
          <p:nvPr/>
        </p:nvSpPr>
        <p:spPr>
          <a:xfrm>
            <a:off x="3194765" y="4688056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3" name="Oval 2612">
            <a:extLst>
              <a:ext uri="{FF2B5EF4-FFF2-40B4-BE49-F238E27FC236}">
                <a16:creationId xmlns:a16="http://schemas.microsoft.com/office/drawing/2014/main" id="{EB7DFA39-8986-462F-BEF6-1FDEE633D01D}"/>
              </a:ext>
            </a:extLst>
          </p:cNvPr>
          <p:cNvSpPr/>
          <p:nvPr/>
        </p:nvSpPr>
        <p:spPr>
          <a:xfrm>
            <a:off x="3311940" y="4602455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4" name="Oval 2613">
            <a:extLst>
              <a:ext uri="{FF2B5EF4-FFF2-40B4-BE49-F238E27FC236}">
                <a16:creationId xmlns:a16="http://schemas.microsoft.com/office/drawing/2014/main" id="{B7FF5712-B78D-48F1-A22A-D238A737016D}"/>
              </a:ext>
            </a:extLst>
          </p:cNvPr>
          <p:cNvSpPr/>
          <p:nvPr/>
        </p:nvSpPr>
        <p:spPr>
          <a:xfrm>
            <a:off x="3366787" y="4468699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5" name="Oval 2614">
            <a:extLst>
              <a:ext uri="{FF2B5EF4-FFF2-40B4-BE49-F238E27FC236}">
                <a16:creationId xmlns:a16="http://schemas.microsoft.com/office/drawing/2014/main" id="{B66CF934-500E-4F49-A252-F0F9295EEE20}"/>
              </a:ext>
            </a:extLst>
          </p:cNvPr>
          <p:cNvSpPr/>
          <p:nvPr/>
        </p:nvSpPr>
        <p:spPr>
          <a:xfrm>
            <a:off x="3202243" y="4345645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6" name="Oval 2615">
            <a:extLst>
              <a:ext uri="{FF2B5EF4-FFF2-40B4-BE49-F238E27FC236}">
                <a16:creationId xmlns:a16="http://schemas.microsoft.com/office/drawing/2014/main" id="{982603B7-A813-44D5-95DA-B2521BE536CC}"/>
              </a:ext>
            </a:extLst>
          </p:cNvPr>
          <p:cNvSpPr/>
          <p:nvPr/>
        </p:nvSpPr>
        <p:spPr>
          <a:xfrm>
            <a:off x="1659596" y="383680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7" name="Oval 2616">
            <a:extLst>
              <a:ext uri="{FF2B5EF4-FFF2-40B4-BE49-F238E27FC236}">
                <a16:creationId xmlns:a16="http://schemas.microsoft.com/office/drawing/2014/main" id="{C382A249-BF7C-4143-BE62-B6CECF52E270}"/>
              </a:ext>
            </a:extLst>
          </p:cNvPr>
          <p:cNvSpPr/>
          <p:nvPr/>
        </p:nvSpPr>
        <p:spPr>
          <a:xfrm>
            <a:off x="1762024" y="378573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8" name="Oval 2617">
            <a:extLst>
              <a:ext uri="{FF2B5EF4-FFF2-40B4-BE49-F238E27FC236}">
                <a16:creationId xmlns:a16="http://schemas.microsoft.com/office/drawing/2014/main" id="{E028F136-B224-4D00-968A-693B2CA3B458}"/>
              </a:ext>
            </a:extLst>
          </p:cNvPr>
          <p:cNvSpPr/>
          <p:nvPr/>
        </p:nvSpPr>
        <p:spPr>
          <a:xfrm>
            <a:off x="2011445" y="368569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9" name="Oval 2618">
            <a:extLst>
              <a:ext uri="{FF2B5EF4-FFF2-40B4-BE49-F238E27FC236}">
                <a16:creationId xmlns:a16="http://schemas.microsoft.com/office/drawing/2014/main" id="{930FD9A3-F329-4560-ACF8-E17CAA193445}"/>
              </a:ext>
            </a:extLst>
          </p:cNvPr>
          <p:cNvSpPr/>
          <p:nvPr/>
        </p:nvSpPr>
        <p:spPr>
          <a:xfrm>
            <a:off x="2087661" y="36354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0" name="Oval 2619">
            <a:extLst>
              <a:ext uri="{FF2B5EF4-FFF2-40B4-BE49-F238E27FC236}">
                <a16:creationId xmlns:a16="http://schemas.microsoft.com/office/drawing/2014/main" id="{0CFBA9B3-E6B8-4BEC-A9AA-320803FDE612}"/>
              </a:ext>
            </a:extLst>
          </p:cNvPr>
          <p:cNvSpPr/>
          <p:nvPr/>
        </p:nvSpPr>
        <p:spPr>
          <a:xfrm>
            <a:off x="2722660" y="349136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1" name="Oval 2620">
            <a:extLst>
              <a:ext uri="{FF2B5EF4-FFF2-40B4-BE49-F238E27FC236}">
                <a16:creationId xmlns:a16="http://schemas.microsoft.com/office/drawing/2014/main" id="{7E0A525C-6B91-4A1F-B530-55C0C45D8630}"/>
              </a:ext>
            </a:extLst>
          </p:cNvPr>
          <p:cNvSpPr/>
          <p:nvPr/>
        </p:nvSpPr>
        <p:spPr>
          <a:xfrm>
            <a:off x="2486773" y="358244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2" name="Oval 2621">
            <a:extLst>
              <a:ext uri="{FF2B5EF4-FFF2-40B4-BE49-F238E27FC236}">
                <a16:creationId xmlns:a16="http://schemas.microsoft.com/office/drawing/2014/main" id="{F719F0EC-C6EA-473E-BF68-2A1A0AC6675E}"/>
              </a:ext>
            </a:extLst>
          </p:cNvPr>
          <p:cNvSpPr/>
          <p:nvPr/>
        </p:nvSpPr>
        <p:spPr>
          <a:xfrm>
            <a:off x="2572523" y="353103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3" name="Oval 2622">
            <a:extLst>
              <a:ext uri="{FF2B5EF4-FFF2-40B4-BE49-F238E27FC236}">
                <a16:creationId xmlns:a16="http://schemas.microsoft.com/office/drawing/2014/main" id="{374190B5-957D-4A0B-BEDA-94E4027D3B8A}"/>
              </a:ext>
            </a:extLst>
          </p:cNvPr>
          <p:cNvSpPr/>
          <p:nvPr/>
        </p:nvSpPr>
        <p:spPr>
          <a:xfrm>
            <a:off x="2220165" y="35856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4" name="Oval 2623">
            <a:extLst>
              <a:ext uri="{FF2B5EF4-FFF2-40B4-BE49-F238E27FC236}">
                <a16:creationId xmlns:a16="http://schemas.microsoft.com/office/drawing/2014/main" id="{36E925B4-988C-4B28-A9EB-4B708B6BF8D8}"/>
              </a:ext>
            </a:extLst>
          </p:cNvPr>
          <p:cNvSpPr/>
          <p:nvPr/>
        </p:nvSpPr>
        <p:spPr>
          <a:xfrm>
            <a:off x="3774733" y="37465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5" name="Oval 2624">
            <a:extLst>
              <a:ext uri="{FF2B5EF4-FFF2-40B4-BE49-F238E27FC236}">
                <a16:creationId xmlns:a16="http://schemas.microsoft.com/office/drawing/2014/main" id="{35A28EE4-B526-4D0E-9E1D-F80ECB238659}"/>
              </a:ext>
            </a:extLst>
          </p:cNvPr>
          <p:cNvSpPr/>
          <p:nvPr/>
        </p:nvSpPr>
        <p:spPr>
          <a:xfrm>
            <a:off x="3612974" y="364196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6" name="Oval 2625">
            <a:extLst>
              <a:ext uri="{FF2B5EF4-FFF2-40B4-BE49-F238E27FC236}">
                <a16:creationId xmlns:a16="http://schemas.microsoft.com/office/drawing/2014/main" id="{AD55392B-A06C-4BE5-BBE9-32AA765FEDE9}"/>
              </a:ext>
            </a:extLst>
          </p:cNvPr>
          <p:cNvSpPr/>
          <p:nvPr/>
        </p:nvSpPr>
        <p:spPr>
          <a:xfrm>
            <a:off x="3803755" y="38491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7" name="Oval 2626">
            <a:extLst>
              <a:ext uri="{FF2B5EF4-FFF2-40B4-BE49-F238E27FC236}">
                <a16:creationId xmlns:a16="http://schemas.microsoft.com/office/drawing/2014/main" id="{CC57C463-2C6E-411E-BD7B-AE071F78C945}"/>
              </a:ext>
            </a:extLst>
          </p:cNvPr>
          <p:cNvSpPr/>
          <p:nvPr/>
        </p:nvSpPr>
        <p:spPr>
          <a:xfrm>
            <a:off x="3567055" y="351350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8" name="Oval 2627">
            <a:extLst>
              <a:ext uri="{FF2B5EF4-FFF2-40B4-BE49-F238E27FC236}">
                <a16:creationId xmlns:a16="http://schemas.microsoft.com/office/drawing/2014/main" id="{16EC89B3-631F-463F-B44C-A3D075D53CA6}"/>
              </a:ext>
            </a:extLst>
          </p:cNvPr>
          <p:cNvSpPr/>
          <p:nvPr/>
        </p:nvSpPr>
        <p:spPr>
          <a:xfrm>
            <a:off x="3382818" y="34943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9" name="Oval 2628">
            <a:extLst>
              <a:ext uri="{FF2B5EF4-FFF2-40B4-BE49-F238E27FC236}">
                <a16:creationId xmlns:a16="http://schemas.microsoft.com/office/drawing/2014/main" id="{D05F65FF-AC21-4F95-AD9A-2C733BF80F8F}"/>
              </a:ext>
            </a:extLst>
          </p:cNvPr>
          <p:cNvSpPr/>
          <p:nvPr/>
        </p:nvSpPr>
        <p:spPr>
          <a:xfrm>
            <a:off x="2925813" y="34519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0" name="Oval 2629">
            <a:extLst>
              <a:ext uri="{FF2B5EF4-FFF2-40B4-BE49-F238E27FC236}">
                <a16:creationId xmlns:a16="http://schemas.microsoft.com/office/drawing/2014/main" id="{06F64F1A-986D-4784-A139-CB6866ED7737}"/>
              </a:ext>
            </a:extLst>
          </p:cNvPr>
          <p:cNvSpPr/>
          <p:nvPr/>
        </p:nvSpPr>
        <p:spPr>
          <a:xfrm>
            <a:off x="3844528" y="50766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1" name="Oval 2630">
            <a:extLst>
              <a:ext uri="{FF2B5EF4-FFF2-40B4-BE49-F238E27FC236}">
                <a16:creationId xmlns:a16="http://schemas.microsoft.com/office/drawing/2014/main" id="{D7B896F8-ED11-41C9-8B95-F2AA15C68DF2}"/>
              </a:ext>
            </a:extLst>
          </p:cNvPr>
          <p:cNvSpPr/>
          <p:nvPr/>
        </p:nvSpPr>
        <p:spPr>
          <a:xfrm>
            <a:off x="3854967" y="496523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2" name="Oval 2631">
            <a:extLst>
              <a:ext uri="{FF2B5EF4-FFF2-40B4-BE49-F238E27FC236}">
                <a16:creationId xmlns:a16="http://schemas.microsoft.com/office/drawing/2014/main" id="{3DC9D0EE-A0DF-49C6-8B77-6FF3C8B46197}"/>
              </a:ext>
            </a:extLst>
          </p:cNvPr>
          <p:cNvSpPr/>
          <p:nvPr/>
        </p:nvSpPr>
        <p:spPr>
          <a:xfrm>
            <a:off x="3904521" y="48724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3" name="Oval 2632">
            <a:extLst>
              <a:ext uri="{FF2B5EF4-FFF2-40B4-BE49-F238E27FC236}">
                <a16:creationId xmlns:a16="http://schemas.microsoft.com/office/drawing/2014/main" id="{065298BA-9091-4254-9E63-EB94CED7AC81}"/>
              </a:ext>
            </a:extLst>
          </p:cNvPr>
          <p:cNvSpPr/>
          <p:nvPr/>
        </p:nvSpPr>
        <p:spPr>
          <a:xfrm>
            <a:off x="3540842" y="53835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4" name="Oval 2633">
            <a:extLst>
              <a:ext uri="{FF2B5EF4-FFF2-40B4-BE49-F238E27FC236}">
                <a16:creationId xmlns:a16="http://schemas.microsoft.com/office/drawing/2014/main" id="{EC2F366D-73E0-4BC8-A6E0-5DE30AAB45B3}"/>
              </a:ext>
            </a:extLst>
          </p:cNvPr>
          <p:cNvSpPr/>
          <p:nvPr/>
        </p:nvSpPr>
        <p:spPr>
          <a:xfrm>
            <a:off x="3694620" y="52762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5" name="Oval 2634">
            <a:extLst>
              <a:ext uri="{FF2B5EF4-FFF2-40B4-BE49-F238E27FC236}">
                <a16:creationId xmlns:a16="http://schemas.microsoft.com/office/drawing/2014/main" id="{CF702D35-6377-4EFD-8A5E-2520A34D42AA}"/>
              </a:ext>
            </a:extLst>
          </p:cNvPr>
          <p:cNvSpPr/>
          <p:nvPr/>
        </p:nvSpPr>
        <p:spPr>
          <a:xfrm>
            <a:off x="3015564" y="57204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6" name="Oval 2635">
            <a:extLst>
              <a:ext uri="{FF2B5EF4-FFF2-40B4-BE49-F238E27FC236}">
                <a16:creationId xmlns:a16="http://schemas.microsoft.com/office/drawing/2014/main" id="{6855EB19-729D-41B6-B337-3E282F87E38C}"/>
              </a:ext>
            </a:extLst>
          </p:cNvPr>
          <p:cNvSpPr/>
          <p:nvPr/>
        </p:nvSpPr>
        <p:spPr>
          <a:xfrm>
            <a:off x="3536231" y="54911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7" name="Oval 2636">
            <a:extLst>
              <a:ext uri="{FF2B5EF4-FFF2-40B4-BE49-F238E27FC236}">
                <a16:creationId xmlns:a16="http://schemas.microsoft.com/office/drawing/2014/main" id="{DF8EED8B-989C-4EDC-8090-60EAA9799605}"/>
              </a:ext>
            </a:extLst>
          </p:cNvPr>
          <p:cNvSpPr/>
          <p:nvPr/>
        </p:nvSpPr>
        <p:spPr>
          <a:xfrm>
            <a:off x="3437088" y="552298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8" name="Oval 2637">
            <a:extLst>
              <a:ext uri="{FF2B5EF4-FFF2-40B4-BE49-F238E27FC236}">
                <a16:creationId xmlns:a16="http://schemas.microsoft.com/office/drawing/2014/main" id="{FE0061F8-1AC7-4588-9608-079D66A1D04B}"/>
              </a:ext>
            </a:extLst>
          </p:cNvPr>
          <p:cNvSpPr/>
          <p:nvPr/>
        </p:nvSpPr>
        <p:spPr>
          <a:xfrm>
            <a:off x="3327510" y="559119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9" name="Oval 2638">
            <a:extLst>
              <a:ext uri="{FF2B5EF4-FFF2-40B4-BE49-F238E27FC236}">
                <a16:creationId xmlns:a16="http://schemas.microsoft.com/office/drawing/2014/main" id="{1C1CBAF9-7E4A-4163-8E5D-8FFD7FB04C33}"/>
              </a:ext>
            </a:extLst>
          </p:cNvPr>
          <p:cNvSpPr/>
          <p:nvPr/>
        </p:nvSpPr>
        <p:spPr>
          <a:xfrm>
            <a:off x="1549998" y="5360832"/>
            <a:ext cx="48853" cy="53217"/>
          </a:xfrm>
          <a:prstGeom prst="ellipse">
            <a:avLst/>
          </a:prstGeom>
          <a:solidFill>
            <a:srgbClr val="0070C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0" name="Oval 2639">
            <a:extLst>
              <a:ext uri="{FF2B5EF4-FFF2-40B4-BE49-F238E27FC236}">
                <a16:creationId xmlns:a16="http://schemas.microsoft.com/office/drawing/2014/main" id="{7DAD190A-B59C-4D59-A8B6-BB469E720668}"/>
              </a:ext>
            </a:extLst>
          </p:cNvPr>
          <p:cNvSpPr/>
          <p:nvPr/>
        </p:nvSpPr>
        <p:spPr>
          <a:xfrm>
            <a:off x="1922772" y="573227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1" name="Oval 2640">
            <a:extLst>
              <a:ext uri="{FF2B5EF4-FFF2-40B4-BE49-F238E27FC236}">
                <a16:creationId xmlns:a16="http://schemas.microsoft.com/office/drawing/2014/main" id="{80AE466D-07F4-4235-AC00-E797251E63C7}"/>
              </a:ext>
            </a:extLst>
          </p:cNvPr>
          <p:cNvSpPr/>
          <p:nvPr/>
        </p:nvSpPr>
        <p:spPr>
          <a:xfrm>
            <a:off x="1442331" y="41191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42" name="Straight Connector 2641">
            <a:extLst>
              <a:ext uri="{FF2B5EF4-FFF2-40B4-BE49-F238E27FC236}">
                <a16:creationId xmlns:a16="http://schemas.microsoft.com/office/drawing/2014/main" id="{186700B7-44C7-402A-B5E1-CC20A3472D39}"/>
              </a:ext>
            </a:extLst>
          </p:cNvPr>
          <p:cNvCxnSpPr>
            <a:stCxn id="2671" idx="6"/>
            <a:endCxn id="2437" idx="4"/>
          </p:cNvCxnSpPr>
          <p:nvPr/>
        </p:nvCxnSpPr>
        <p:spPr>
          <a:xfrm flipV="1">
            <a:off x="1598851" y="5193509"/>
            <a:ext cx="83762" cy="1939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43" name="Straight Connector 2642">
            <a:extLst>
              <a:ext uri="{FF2B5EF4-FFF2-40B4-BE49-F238E27FC236}">
                <a16:creationId xmlns:a16="http://schemas.microsoft.com/office/drawing/2014/main" id="{298E19A4-25D2-433D-8B07-759C9696DCF2}"/>
              </a:ext>
            </a:extLst>
          </p:cNvPr>
          <p:cNvCxnSpPr>
            <a:stCxn id="2437" idx="6"/>
            <a:endCxn id="2355" idx="6"/>
          </p:cNvCxnSpPr>
          <p:nvPr/>
        </p:nvCxnSpPr>
        <p:spPr>
          <a:xfrm flipV="1">
            <a:off x="1707039" y="5089599"/>
            <a:ext cx="314124" cy="773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44" name="Straight Connector 2643">
            <a:extLst>
              <a:ext uri="{FF2B5EF4-FFF2-40B4-BE49-F238E27FC236}">
                <a16:creationId xmlns:a16="http://schemas.microsoft.com/office/drawing/2014/main" id="{594ADD25-8B2A-464A-8EFB-2D1B0171EC11}"/>
              </a:ext>
            </a:extLst>
          </p:cNvPr>
          <p:cNvCxnSpPr>
            <a:stCxn id="2355" idx="6"/>
            <a:endCxn id="2607" idx="4"/>
          </p:cNvCxnSpPr>
          <p:nvPr/>
        </p:nvCxnSpPr>
        <p:spPr>
          <a:xfrm flipV="1">
            <a:off x="2021163" y="4872354"/>
            <a:ext cx="61187" cy="2172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45" name="Straight Connector 2644">
            <a:extLst>
              <a:ext uri="{FF2B5EF4-FFF2-40B4-BE49-F238E27FC236}">
                <a16:creationId xmlns:a16="http://schemas.microsoft.com/office/drawing/2014/main" id="{E63423CF-A4BB-4F07-958A-E99526B2B21D}"/>
              </a:ext>
            </a:extLst>
          </p:cNvPr>
          <p:cNvCxnSpPr>
            <a:stCxn id="2602" idx="7"/>
            <a:endCxn id="2325" idx="6"/>
          </p:cNvCxnSpPr>
          <p:nvPr/>
        </p:nvCxnSpPr>
        <p:spPr>
          <a:xfrm flipV="1">
            <a:off x="2982171" y="4214274"/>
            <a:ext cx="257918" cy="1257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46" name="Straight Connector 2645">
            <a:extLst>
              <a:ext uri="{FF2B5EF4-FFF2-40B4-BE49-F238E27FC236}">
                <a16:creationId xmlns:a16="http://schemas.microsoft.com/office/drawing/2014/main" id="{BECEC9C2-B953-4A7E-B148-683532204DA1}"/>
              </a:ext>
            </a:extLst>
          </p:cNvPr>
          <p:cNvCxnSpPr>
            <a:stCxn id="2325" idx="6"/>
          </p:cNvCxnSpPr>
          <p:nvPr/>
        </p:nvCxnSpPr>
        <p:spPr>
          <a:xfrm flipV="1">
            <a:off x="3240089" y="4108271"/>
            <a:ext cx="213944" cy="1060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47" name="Straight Connector 2646">
            <a:extLst>
              <a:ext uri="{FF2B5EF4-FFF2-40B4-BE49-F238E27FC236}">
                <a16:creationId xmlns:a16="http://schemas.microsoft.com/office/drawing/2014/main" id="{09E58A51-2BB1-40FC-A0B5-54B30E09B6E4}"/>
              </a:ext>
            </a:extLst>
          </p:cNvPr>
          <p:cNvCxnSpPr/>
          <p:nvPr/>
        </p:nvCxnSpPr>
        <p:spPr>
          <a:xfrm flipV="1">
            <a:off x="2445061" y="4436047"/>
            <a:ext cx="146364" cy="122864"/>
          </a:xfrm>
          <a:prstGeom prst="line">
            <a:avLst/>
          </a:prstGeom>
          <a:ln cap="rnd">
            <a:solidFill>
              <a:srgbClr val="FF0000"/>
            </a:solidFill>
            <a:prstDash val="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8" name="Straight Connector 2647">
            <a:extLst>
              <a:ext uri="{FF2B5EF4-FFF2-40B4-BE49-F238E27FC236}">
                <a16:creationId xmlns:a16="http://schemas.microsoft.com/office/drawing/2014/main" id="{1DACFD89-E1CC-4A82-9C06-E9A0F532D6AA}"/>
              </a:ext>
            </a:extLst>
          </p:cNvPr>
          <p:cNvCxnSpPr/>
          <p:nvPr/>
        </p:nvCxnSpPr>
        <p:spPr>
          <a:xfrm flipV="1">
            <a:off x="2579519" y="4387506"/>
            <a:ext cx="135317" cy="53304"/>
          </a:xfrm>
          <a:prstGeom prst="line">
            <a:avLst/>
          </a:prstGeom>
          <a:ln cap="rnd">
            <a:solidFill>
              <a:srgbClr val="FF0000"/>
            </a:solidFill>
            <a:prstDash val="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9" name="Straight Connector 2648">
            <a:extLst>
              <a:ext uri="{FF2B5EF4-FFF2-40B4-BE49-F238E27FC236}">
                <a16:creationId xmlns:a16="http://schemas.microsoft.com/office/drawing/2014/main" id="{B7022E57-8D1A-46AD-B81A-9159B6387741}"/>
              </a:ext>
            </a:extLst>
          </p:cNvPr>
          <p:cNvCxnSpPr/>
          <p:nvPr/>
        </p:nvCxnSpPr>
        <p:spPr>
          <a:xfrm flipV="1">
            <a:off x="2729125" y="4355816"/>
            <a:ext cx="252684" cy="29308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50" name="Straight Connector 2649">
            <a:extLst>
              <a:ext uri="{FF2B5EF4-FFF2-40B4-BE49-F238E27FC236}">
                <a16:creationId xmlns:a16="http://schemas.microsoft.com/office/drawing/2014/main" id="{A2C30357-49E9-48BD-AB1F-8D2845F9D066}"/>
              </a:ext>
            </a:extLst>
          </p:cNvPr>
          <p:cNvCxnSpPr/>
          <p:nvPr/>
        </p:nvCxnSpPr>
        <p:spPr>
          <a:xfrm flipV="1">
            <a:off x="2082059" y="4717128"/>
            <a:ext cx="9665" cy="121923"/>
          </a:xfrm>
          <a:prstGeom prst="line">
            <a:avLst/>
          </a:prstGeom>
          <a:ln cap="rnd">
            <a:solidFill>
              <a:srgbClr val="FF0000"/>
            </a:solidFill>
            <a:prstDash val="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1" name="Straight Connector 2650">
            <a:extLst>
              <a:ext uri="{FF2B5EF4-FFF2-40B4-BE49-F238E27FC236}">
                <a16:creationId xmlns:a16="http://schemas.microsoft.com/office/drawing/2014/main" id="{99597D78-E273-40AA-A22C-20687F149A2F}"/>
              </a:ext>
            </a:extLst>
          </p:cNvPr>
          <p:cNvCxnSpPr/>
          <p:nvPr/>
        </p:nvCxnSpPr>
        <p:spPr>
          <a:xfrm flipV="1">
            <a:off x="2091721" y="4674726"/>
            <a:ext cx="69040" cy="55099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2" name="Straight Connector 2651">
            <a:extLst>
              <a:ext uri="{FF2B5EF4-FFF2-40B4-BE49-F238E27FC236}">
                <a16:creationId xmlns:a16="http://schemas.microsoft.com/office/drawing/2014/main" id="{E2CC6ABB-E19E-49C1-80AE-8ED4E6009DDA}"/>
              </a:ext>
            </a:extLst>
          </p:cNvPr>
          <p:cNvCxnSpPr/>
          <p:nvPr/>
        </p:nvCxnSpPr>
        <p:spPr>
          <a:xfrm flipV="1">
            <a:off x="2165524" y="4563675"/>
            <a:ext cx="274777" cy="111054"/>
          </a:xfrm>
          <a:prstGeom prst="line">
            <a:avLst/>
          </a:prstGeom>
          <a:ln cap="rnd">
            <a:solidFill>
              <a:srgbClr val="FF0000"/>
            </a:solidFill>
            <a:prstDash val="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3" name="Oval 2652">
            <a:extLst>
              <a:ext uri="{FF2B5EF4-FFF2-40B4-BE49-F238E27FC236}">
                <a16:creationId xmlns:a16="http://schemas.microsoft.com/office/drawing/2014/main" id="{3F6809AC-7D60-44CA-AE9D-507024235832}"/>
              </a:ext>
            </a:extLst>
          </p:cNvPr>
          <p:cNvSpPr/>
          <p:nvPr/>
        </p:nvSpPr>
        <p:spPr>
          <a:xfrm>
            <a:off x="3444866" y="4066604"/>
            <a:ext cx="48853" cy="53217"/>
          </a:xfrm>
          <a:prstGeom prst="ellipse">
            <a:avLst/>
          </a:prstGeom>
          <a:solidFill>
            <a:srgbClr val="C000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54" name="Straight Connector 2653">
            <a:extLst>
              <a:ext uri="{FF2B5EF4-FFF2-40B4-BE49-F238E27FC236}">
                <a16:creationId xmlns:a16="http://schemas.microsoft.com/office/drawing/2014/main" id="{F87F8F72-2969-43C7-88EE-B0263FA913C1}"/>
              </a:ext>
            </a:extLst>
          </p:cNvPr>
          <p:cNvCxnSpPr>
            <a:stCxn id="2446" idx="7"/>
            <a:endCxn id="2444" idx="7"/>
          </p:cNvCxnSpPr>
          <p:nvPr/>
        </p:nvCxnSpPr>
        <p:spPr>
          <a:xfrm flipV="1">
            <a:off x="2088105" y="5342476"/>
            <a:ext cx="109578" cy="68209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55" name="Straight Connector 2654">
            <a:extLst>
              <a:ext uri="{FF2B5EF4-FFF2-40B4-BE49-F238E27FC236}">
                <a16:creationId xmlns:a16="http://schemas.microsoft.com/office/drawing/2014/main" id="{569600E6-F46C-4747-9690-4BD16B8D51FD}"/>
              </a:ext>
            </a:extLst>
          </p:cNvPr>
          <p:cNvCxnSpPr>
            <a:stCxn id="2444" idx="7"/>
          </p:cNvCxnSpPr>
          <p:nvPr/>
        </p:nvCxnSpPr>
        <p:spPr>
          <a:xfrm flipV="1">
            <a:off x="2197683" y="5103985"/>
            <a:ext cx="95625" cy="238491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56" name="Straight Connector 2655">
            <a:extLst>
              <a:ext uri="{FF2B5EF4-FFF2-40B4-BE49-F238E27FC236}">
                <a16:creationId xmlns:a16="http://schemas.microsoft.com/office/drawing/2014/main" id="{91BE3A71-0274-4002-A699-7F3D171A7795}"/>
              </a:ext>
            </a:extLst>
          </p:cNvPr>
          <p:cNvCxnSpPr>
            <a:endCxn id="2609" idx="2"/>
          </p:cNvCxnSpPr>
          <p:nvPr/>
        </p:nvCxnSpPr>
        <p:spPr>
          <a:xfrm flipV="1">
            <a:off x="2296377" y="5003577"/>
            <a:ext cx="145480" cy="109613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57" name="Straight Connector 2656">
            <a:extLst>
              <a:ext uri="{FF2B5EF4-FFF2-40B4-BE49-F238E27FC236}">
                <a16:creationId xmlns:a16="http://schemas.microsoft.com/office/drawing/2014/main" id="{DFA186D7-200A-47D1-8749-FCC0600E3B5F}"/>
              </a:ext>
            </a:extLst>
          </p:cNvPr>
          <p:cNvCxnSpPr>
            <a:stCxn id="2603" idx="7"/>
          </p:cNvCxnSpPr>
          <p:nvPr/>
        </p:nvCxnSpPr>
        <p:spPr>
          <a:xfrm flipV="1">
            <a:off x="2603222" y="4214133"/>
            <a:ext cx="153423" cy="208858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58" name="Straight Connector 2657">
            <a:extLst>
              <a:ext uri="{FF2B5EF4-FFF2-40B4-BE49-F238E27FC236}">
                <a16:creationId xmlns:a16="http://schemas.microsoft.com/office/drawing/2014/main" id="{689CEF31-C37E-426A-9339-0BBA1247AA0F}"/>
              </a:ext>
            </a:extLst>
          </p:cNvPr>
          <p:cNvCxnSpPr>
            <a:stCxn id="2320" idx="3"/>
          </p:cNvCxnSpPr>
          <p:nvPr/>
        </p:nvCxnSpPr>
        <p:spPr>
          <a:xfrm flipV="1">
            <a:off x="2741293" y="4060710"/>
            <a:ext cx="113543" cy="175789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59" name="Straight Connector 2658">
            <a:extLst>
              <a:ext uri="{FF2B5EF4-FFF2-40B4-BE49-F238E27FC236}">
                <a16:creationId xmlns:a16="http://schemas.microsoft.com/office/drawing/2014/main" id="{062ABFB6-914B-4D2A-8EEF-D4E1B7520548}"/>
              </a:ext>
            </a:extLst>
          </p:cNvPr>
          <p:cNvCxnSpPr>
            <a:endCxn id="2493" idx="3"/>
          </p:cNvCxnSpPr>
          <p:nvPr/>
        </p:nvCxnSpPr>
        <p:spPr>
          <a:xfrm flipV="1">
            <a:off x="2854836" y="3887480"/>
            <a:ext cx="57791" cy="170161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60" name="Straight Connector 2659">
            <a:extLst>
              <a:ext uri="{FF2B5EF4-FFF2-40B4-BE49-F238E27FC236}">
                <a16:creationId xmlns:a16="http://schemas.microsoft.com/office/drawing/2014/main" id="{C6DB5FB6-E754-464F-AC86-742CE9A4FA6C}"/>
              </a:ext>
            </a:extLst>
          </p:cNvPr>
          <p:cNvCxnSpPr/>
          <p:nvPr/>
        </p:nvCxnSpPr>
        <p:spPr>
          <a:xfrm flipH="1" flipV="1">
            <a:off x="2220841" y="4973513"/>
            <a:ext cx="217841" cy="30064"/>
          </a:xfrm>
          <a:prstGeom prst="line">
            <a:avLst/>
          </a:prstGeom>
          <a:ln>
            <a:head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61" name="Straight Connector 2660">
            <a:extLst>
              <a:ext uri="{FF2B5EF4-FFF2-40B4-BE49-F238E27FC236}">
                <a16:creationId xmlns:a16="http://schemas.microsoft.com/office/drawing/2014/main" id="{ED36E6BA-A709-49DA-8A1E-71486959F93A}"/>
              </a:ext>
            </a:extLst>
          </p:cNvPr>
          <p:cNvCxnSpPr/>
          <p:nvPr/>
        </p:nvCxnSpPr>
        <p:spPr>
          <a:xfrm flipH="1" flipV="1">
            <a:off x="2065125" y="4839682"/>
            <a:ext cx="142221" cy="121923"/>
          </a:xfrm>
          <a:prstGeom prst="line">
            <a:avLst/>
          </a:prstGeom>
          <a:ln cap="rnd">
            <a:solidFill>
              <a:srgbClr val="FF0000"/>
            </a:solidFill>
            <a:prstDash val="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2" name="Straight Connector 2661">
            <a:extLst>
              <a:ext uri="{FF2B5EF4-FFF2-40B4-BE49-F238E27FC236}">
                <a16:creationId xmlns:a16="http://schemas.microsoft.com/office/drawing/2014/main" id="{FD374E46-03A4-4A76-B923-5D97ECA37F7A}"/>
              </a:ext>
            </a:extLst>
          </p:cNvPr>
          <p:cNvCxnSpPr/>
          <p:nvPr/>
        </p:nvCxnSpPr>
        <p:spPr>
          <a:xfrm flipV="1">
            <a:off x="1823834" y="5183765"/>
            <a:ext cx="107396" cy="15342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63" name="Straight Connector 2662">
            <a:extLst>
              <a:ext uri="{FF2B5EF4-FFF2-40B4-BE49-F238E27FC236}">
                <a16:creationId xmlns:a16="http://schemas.microsoft.com/office/drawing/2014/main" id="{1C0711FD-A022-422B-BEAC-38FF530376F9}"/>
              </a:ext>
            </a:extLst>
          </p:cNvPr>
          <p:cNvCxnSpPr/>
          <p:nvPr/>
        </p:nvCxnSpPr>
        <p:spPr>
          <a:xfrm flipV="1">
            <a:off x="1931230" y="5159218"/>
            <a:ext cx="168765" cy="3375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64" name="Straight Connector 2663">
            <a:extLst>
              <a:ext uri="{FF2B5EF4-FFF2-40B4-BE49-F238E27FC236}">
                <a16:creationId xmlns:a16="http://schemas.microsoft.com/office/drawing/2014/main" id="{7235C698-73B3-4654-BA5F-8991010D836E}"/>
              </a:ext>
            </a:extLst>
          </p:cNvPr>
          <p:cNvCxnSpPr/>
          <p:nvPr/>
        </p:nvCxnSpPr>
        <p:spPr>
          <a:xfrm flipV="1">
            <a:off x="2096927" y="5042617"/>
            <a:ext cx="52164" cy="1166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65" name="Straight Connector 2664">
            <a:extLst>
              <a:ext uri="{FF2B5EF4-FFF2-40B4-BE49-F238E27FC236}">
                <a16:creationId xmlns:a16="http://schemas.microsoft.com/office/drawing/2014/main" id="{74F99386-89B7-4D7C-A927-840C2471EA69}"/>
              </a:ext>
            </a:extLst>
          </p:cNvPr>
          <p:cNvCxnSpPr/>
          <p:nvPr/>
        </p:nvCxnSpPr>
        <p:spPr>
          <a:xfrm flipV="1">
            <a:off x="2149970" y="4969154"/>
            <a:ext cx="76263" cy="7018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66" name="Straight Connector 2665">
            <a:extLst>
              <a:ext uri="{FF2B5EF4-FFF2-40B4-BE49-F238E27FC236}">
                <a16:creationId xmlns:a16="http://schemas.microsoft.com/office/drawing/2014/main" id="{C691E42C-8227-4C3F-86C9-253D6D046773}"/>
              </a:ext>
            </a:extLst>
          </p:cNvPr>
          <p:cNvCxnSpPr/>
          <p:nvPr/>
        </p:nvCxnSpPr>
        <p:spPr>
          <a:xfrm flipV="1">
            <a:off x="2715210" y="4255909"/>
            <a:ext cx="239622" cy="1299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67" name="Straight Connector 2666">
            <a:extLst>
              <a:ext uri="{FF2B5EF4-FFF2-40B4-BE49-F238E27FC236}">
                <a16:creationId xmlns:a16="http://schemas.microsoft.com/office/drawing/2014/main" id="{37DCA830-1F72-47D4-9F5D-5DF437EE113D}"/>
              </a:ext>
            </a:extLst>
          </p:cNvPr>
          <p:cNvCxnSpPr/>
          <p:nvPr/>
        </p:nvCxnSpPr>
        <p:spPr>
          <a:xfrm flipH="1">
            <a:off x="2957214" y="4020165"/>
            <a:ext cx="197643" cy="2333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68" name="Straight Connector 2667">
            <a:extLst>
              <a:ext uri="{FF2B5EF4-FFF2-40B4-BE49-F238E27FC236}">
                <a16:creationId xmlns:a16="http://schemas.microsoft.com/office/drawing/2014/main" id="{5AD642FC-D1E8-4CBC-9D17-27D5B31BFC2A}"/>
              </a:ext>
            </a:extLst>
          </p:cNvPr>
          <p:cNvCxnSpPr/>
          <p:nvPr/>
        </p:nvCxnSpPr>
        <p:spPr>
          <a:xfrm flipV="1">
            <a:off x="2451410" y="4432872"/>
            <a:ext cx="146364" cy="122864"/>
          </a:xfrm>
          <a:prstGeom prst="line">
            <a:avLst/>
          </a:prstGeom>
          <a:ln cap="rnd">
            <a:solidFill>
              <a:srgbClr val="FF0000"/>
            </a:solidFill>
            <a:prstDash val="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9" name="Straight Connector 2668">
            <a:extLst>
              <a:ext uri="{FF2B5EF4-FFF2-40B4-BE49-F238E27FC236}">
                <a16:creationId xmlns:a16="http://schemas.microsoft.com/office/drawing/2014/main" id="{FE5C4507-4F5C-4E9F-A75F-D63A827C554D}"/>
              </a:ext>
            </a:extLst>
          </p:cNvPr>
          <p:cNvCxnSpPr/>
          <p:nvPr/>
        </p:nvCxnSpPr>
        <p:spPr>
          <a:xfrm flipV="1">
            <a:off x="2585869" y="4388301"/>
            <a:ext cx="135317" cy="5330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70" name="Straight Connector 2669">
            <a:extLst>
              <a:ext uri="{FF2B5EF4-FFF2-40B4-BE49-F238E27FC236}">
                <a16:creationId xmlns:a16="http://schemas.microsoft.com/office/drawing/2014/main" id="{A3066BEF-FEE4-4180-BF52-0855E30BDC3B}"/>
              </a:ext>
            </a:extLst>
          </p:cNvPr>
          <p:cNvCxnSpPr/>
          <p:nvPr/>
        </p:nvCxnSpPr>
        <p:spPr>
          <a:xfrm flipV="1">
            <a:off x="2081264" y="4717127"/>
            <a:ext cx="9665" cy="121923"/>
          </a:xfrm>
          <a:prstGeom prst="line">
            <a:avLst/>
          </a:prstGeom>
          <a:ln cap="rnd">
            <a:solidFill>
              <a:srgbClr val="FF0000"/>
            </a:solidFill>
            <a:prstDash val="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1" name="Straight Connector 2670">
            <a:extLst>
              <a:ext uri="{FF2B5EF4-FFF2-40B4-BE49-F238E27FC236}">
                <a16:creationId xmlns:a16="http://schemas.microsoft.com/office/drawing/2014/main" id="{FB1A008F-9932-4948-8B04-FC72E9983AEB}"/>
              </a:ext>
            </a:extLst>
          </p:cNvPr>
          <p:cNvCxnSpPr/>
          <p:nvPr/>
        </p:nvCxnSpPr>
        <p:spPr>
          <a:xfrm flipV="1">
            <a:off x="2086959" y="4679489"/>
            <a:ext cx="69040" cy="55099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prstDash val="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2" name="Straight Connector 2671">
            <a:extLst>
              <a:ext uri="{FF2B5EF4-FFF2-40B4-BE49-F238E27FC236}">
                <a16:creationId xmlns:a16="http://schemas.microsoft.com/office/drawing/2014/main" id="{457169D1-0FD8-4D8D-BA0E-FDF633D8D434}"/>
              </a:ext>
            </a:extLst>
          </p:cNvPr>
          <p:cNvCxnSpPr/>
          <p:nvPr/>
        </p:nvCxnSpPr>
        <p:spPr>
          <a:xfrm flipV="1">
            <a:off x="2159174" y="4566851"/>
            <a:ext cx="274777" cy="111054"/>
          </a:xfrm>
          <a:prstGeom prst="line">
            <a:avLst/>
          </a:prstGeom>
          <a:ln cap="rnd">
            <a:solidFill>
              <a:srgbClr val="FF0000"/>
            </a:solidFill>
            <a:prstDash val="dash"/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3" name="Straight Connector 2672">
            <a:extLst>
              <a:ext uri="{FF2B5EF4-FFF2-40B4-BE49-F238E27FC236}">
                <a16:creationId xmlns:a16="http://schemas.microsoft.com/office/drawing/2014/main" id="{5BB3AE82-EB7D-4338-9255-DED441EC0029}"/>
              </a:ext>
            </a:extLst>
          </p:cNvPr>
          <p:cNvCxnSpPr/>
          <p:nvPr/>
        </p:nvCxnSpPr>
        <p:spPr>
          <a:xfrm flipH="1" flipV="1">
            <a:off x="2065919" y="4836506"/>
            <a:ext cx="142221" cy="121923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74" name="Straight Connector 2673">
            <a:extLst>
              <a:ext uri="{FF2B5EF4-FFF2-40B4-BE49-F238E27FC236}">
                <a16:creationId xmlns:a16="http://schemas.microsoft.com/office/drawing/2014/main" id="{83EB0CB4-5CAD-4734-AFC6-D8907FFEFC64}"/>
              </a:ext>
            </a:extLst>
          </p:cNvPr>
          <p:cNvCxnSpPr/>
          <p:nvPr/>
        </p:nvCxnSpPr>
        <p:spPr>
          <a:xfrm flipV="1">
            <a:off x="2445062" y="4436842"/>
            <a:ext cx="146364" cy="12286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75" name="Straight Connector 2674">
            <a:extLst>
              <a:ext uri="{FF2B5EF4-FFF2-40B4-BE49-F238E27FC236}">
                <a16:creationId xmlns:a16="http://schemas.microsoft.com/office/drawing/2014/main" id="{892EF41B-A2CA-4C47-A872-8FA978361557}"/>
              </a:ext>
            </a:extLst>
          </p:cNvPr>
          <p:cNvCxnSpPr/>
          <p:nvPr/>
        </p:nvCxnSpPr>
        <p:spPr>
          <a:xfrm flipV="1">
            <a:off x="2081265" y="4716335"/>
            <a:ext cx="9665" cy="12192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76" name="Straight Connector 2675">
            <a:extLst>
              <a:ext uri="{FF2B5EF4-FFF2-40B4-BE49-F238E27FC236}">
                <a16:creationId xmlns:a16="http://schemas.microsoft.com/office/drawing/2014/main" id="{299AED46-3F41-4678-AAD5-9B9E0E7A6418}"/>
              </a:ext>
            </a:extLst>
          </p:cNvPr>
          <p:cNvCxnSpPr/>
          <p:nvPr/>
        </p:nvCxnSpPr>
        <p:spPr>
          <a:xfrm flipV="1">
            <a:off x="2089340" y="4674728"/>
            <a:ext cx="69040" cy="55099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77" name="Straight Connector 2676">
            <a:extLst>
              <a:ext uri="{FF2B5EF4-FFF2-40B4-BE49-F238E27FC236}">
                <a16:creationId xmlns:a16="http://schemas.microsoft.com/office/drawing/2014/main" id="{5007838B-772B-4DEA-9133-169FFE580C4A}"/>
              </a:ext>
            </a:extLst>
          </p:cNvPr>
          <p:cNvCxnSpPr/>
          <p:nvPr/>
        </p:nvCxnSpPr>
        <p:spPr>
          <a:xfrm flipV="1">
            <a:off x="2168700" y="4561294"/>
            <a:ext cx="274777" cy="11105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08" name="Straight Connector 3307">
            <a:extLst>
              <a:ext uri="{FF2B5EF4-FFF2-40B4-BE49-F238E27FC236}">
                <a16:creationId xmlns:a16="http://schemas.microsoft.com/office/drawing/2014/main" id="{0D6F5F4E-FD1F-4B0C-A05E-DDB7A5EBB895}"/>
              </a:ext>
            </a:extLst>
          </p:cNvPr>
          <p:cNvCxnSpPr>
            <a:cxnSpLocks/>
            <a:stCxn id="3642" idx="7"/>
          </p:cNvCxnSpPr>
          <p:nvPr/>
        </p:nvCxnSpPr>
        <p:spPr>
          <a:xfrm>
            <a:off x="7889212" y="4318624"/>
            <a:ext cx="176327" cy="23842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9" name="Straight Connector 3308">
            <a:extLst>
              <a:ext uri="{FF2B5EF4-FFF2-40B4-BE49-F238E27FC236}">
                <a16:creationId xmlns:a16="http://schemas.microsoft.com/office/drawing/2014/main" id="{AACF9536-D88C-4573-85AD-CDCE404BEF80}"/>
              </a:ext>
            </a:extLst>
          </p:cNvPr>
          <p:cNvCxnSpPr>
            <a:cxnSpLocks/>
            <a:stCxn id="3641" idx="7"/>
          </p:cNvCxnSpPr>
          <p:nvPr/>
        </p:nvCxnSpPr>
        <p:spPr>
          <a:xfrm flipV="1">
            <a:off x="8119963" y="4166299"/>
            <a:ext cx="28603" cy="158562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0" name="Straight Connector 3309">
            <a:extLst>
              <a:ext uri="{FF2B5EF4-FFF2-40B4-BE49-F238E27FC236}">
                <a16:creationId xmlns:a16="http://schemas.microsoft.com/office/drawing/2014/main" id="{2901DC4C-8404-4255-A5F7-DE59862448ED}"/>
              </a:ext>
            </a:extLst>
          </p:cNvPr>
          <p:cNvCxnSpPr>
            <a:cxnSpLocks/>
            <a:endCxn id="3701" idx="1"/>
          </p:cNvCxnSpPr>
          <p:nvPr/>
        </p:nvCxnSpPr>
        <p:spPr>
          <a:xfrm>
            <a:off x="8191513" y="4178105"/>
            <a:ext cx="112083" cy="85333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1" name="Straight Connector 3310">
            <a:extLst>
              <a:ext uri="{FF2B5EF4-FFF2-40B4-BE49-F238E27FC236}">
                <a16:creationId xmlns:a16="http://schemas.microsoft.com/office/drawing/2014/main" id="{9BC69EE4-F6F9-4D02-B531-58793554E703}"/>
              </a:ext>
            </a:extLst>
          </p:cNvPr>
          <p:cNvCxnSpPr>
            <a:cxnSpLocks/>
            <a:stCxn id="3640" idx="5"/>
            <a:endCxn id="3708" idx="1"/>
          </p:cNvCxnSpPr>
          <p:nvPr/>
        </p:nvCxnSpPr>
        <p:spPr>
          <a:xfrm>
            <a:off x="8408885" y="4097503"/>
            <a:ext cx="102051" cy="72333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2" name="Straight Connector 3311">
            <a:extLst>
              <a:ext uri="{FF2B5EF4-FFF2-40B4-BE49-F238E27FC236}">
                <a16:creationId xmlns:a16="http://schemas.microsoft.com/office/drawing/2014/main" id="{6EE9169F-0DD2-4FE3-8F29-EF722B7F23DC}"/>
              </a:ext>
            </a:extLst>
          </p:cNvPr>
          <p:cNvCxnSpPr/>
          <p:nvPr/>
        </p:nvCxnSpPr>
        <p:spPr>
          <a:xfrm>
            <a:off x="8662220" y="4153401"/>
            <a:ext cx="160171" cy="121923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3" name="Straight Connector 3312">
            <a:extLst>
              <a:ext uri="{FF2B5EF4-FFF2-40B4-BE49-F238E27FC236}">
                <a16:creationId xmlns:a16="http://schemas.microsoft.com/office/drawing/2014/main" id="{BE6552C4-6141-499F-9787-99257480BF82}"/>
              </a:ext>
            </a:extLst>
          </p:cNvPr>
          <p:cNvCxnSpPr/>
          <p:nvPr/>
        </p:nvCxnSpPr>
        <p:spPr>
          <a:xfrm flipH="1">
            <a:off x="8763017" y="4274152"/>
            <a:ext cx="57993" cy="139507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4" name="Straight Connector 3313">
            <a:extLst>
              <a:ext uri="{FF2B5EF4-FFF2-40B4-BE49-F238E27FC236}">
                <a16:creationId xmlns:a16="http://schemas.microsoft.com/office/drawing/2014/main" id="{85D79BE0-4A54-4F43-B3C5-382D55F8C0DC}"/>
              </a:ext>
            </a:extLst>
          </p:cNvPr>
          <p:cNvCxnSpPr/>
          <p:nvPr/>
        </p:nvCxnSpPr>
        <p:spPr>
          <a:xfrm flipH="1">
            <a:off x="8648412" y="4413659"/>
            <a:ext cx="114605" cy="76201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5" name="Straight Connector 3314">
            <a:extLst>
              <a:ext uri="{FF2B5EF4-FFF2-40B4-BE49-F238E27FC236}">
                <a16:creationId xmlns:a16="http://schemas.microsoft.com/office/drawing/2014/main" id="{BF936221-6891-427E-BDF0-28551D6B46FD}"/>
              </a:ext>
            </a:extLst>
          </p:cNvPr>
          <p:cNvCxnSpPr/>
          <p:nvPr/>
        </p:nvCxnSpPr>
        <p:spPr>
          <a:xfrm flipH="1">
            <a:off x="8525523" y="4489860"/>
            <a:ext cx="125651" cy="21102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6" name="Straight Connector 3315">
            <a:extLst>
              <a:ext uri="{FF2B5EF4-FFF2-40B4-BE49-F238E27FC236}">
                <a16:creationId xmlns:a16="http://schemas.microsoft.com/office/drawing/2014/main" id="{364B45AF-37C1-4AA5-97B7-FB32857F3DBC}"/>
              </a:ext>
            </a:extLst>
          </p:cNvPr>
          <p:cNvCxnSpPr/>
          <p:nvPr/>
        </p:nvCxnSpPr>
        <p:spPr>
          <a:xfrm flipH="1" flipV="1">
            <a:off x="8276980" y="4478138"/>
            <a:ext cx="251303" cy="32826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7" name="Straight Connector 3316">
            <a:extLst>
              <a:ext uri="{FF2B5EF4-FFF2-40B4-BE49-F238E27FC236}">
                <a16:creationId xmlns:a16="http://schemas.microsoft.com/office/drawing/2014/main" id="{C8D339C8-BEE3-48CA-83B4-2747FC776007}"/>
              </a:ext>
            </a:extLst>
          </p:cNvPr>
          <p:cNvCxnSpPr/>
          <p:nvPr/>
        </p:nvCxnSpPr>
        <p:spPr>
          <a:xfrm flipH="1">
            <a:off x="8133379" y="4478138"/>
            <a:ext cx="143603" cy="55099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8" name="Straight Connector 3317">
            <a:extLst>
              <a:ext uri="{FF2B5EF4-FFF2-40B4-BE49-F238E27FC236}">
                <a16:creationId xmlns:a16="http://schemas.microsoft.com/office/drawing/2014/main" id="{5E373935-FDC2-40F6-A0A0-0E553DACFC22}"/>
              </a:ext>
            </a:extLst>
          </p:cNvPr>
          <p:cNvCxnSpPr/>
          <p:nvPr/>
        </p:nvCxnSpPr>
        <p:spPr>
          <a:xfrm flipH="1">
            <a:off x="8035342" y="4533237"/>
            <a:ext cx="98036" cy="169988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9" name="Straight Connector 3318">
            <a:extLst>
              <a:ext uri="{FF2B5EF4-FFF2-40B4-BE49-F238E27FC236}">
                <a16:creationId xmlns:a16="http://schemas.microsoft.com/office/drawing/2014/main" id="{54A9A0FC-157D-422D-B928-1D7926601463}"/>
              </a:ext>
            </a:extLst>
          </p:cNvPr>
          <p:cNvCxnSpPr/>
          <p:nvPr/>
        </p:nvCxnSpPr>
        <p:spPr>
          <a:xfrm flipH="1">
            <a:off x="7902787" y="4703224"/>
            <a:ext cx="132556" cy="83236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0" name="Straight Connector 3319">
            <a:extLst>
              <a:ext uri="{FF2B5EF4-FFF2-40B4-BE49-F238E27FC236}">
                <a16:creationId xmlns:a16="http://schemas.microsoft.com/office/drawing/2014/main" id="{9A57FCF8-3ABB-49D9-9D4D-5251AA5A11B1}"/>
              </a:ext>
            </a:extLst>
          </p:cNvPr>
          <p:cNvCxnSpPr/>
          <p:nvPr/>
        </p:nvCxnSpPr>
        <p:spPr>
          <a:xfrm flipH="1" flipV="1">
            <a:off x="7655626" y="4752464"/>
            <a:ext cx="247161" cy="35169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1" name="Straight Connector 3320">
            <a:extLst>
              <a:ext uri="{FF2B5EF4-FFF2-40B4-BE49-F238E27FC236}">
                <a16:creationId xmlns:a16="http://schemas.microsoft.com/office/drawing/2014/main" id="{5830CE19-8D4E-4B8F-866B-B6A560EE48DB}"/>
              </a:ext>
            </a:extLst>
          </p:cNvPr>
          <p:cNvCxnSpPr/>
          <p:nvPr/>
        </p:nvCxnSpPr>
        <p:spPr>
          <a:xfrm flipH="1" flipV="1">
            <a:off x="7513405" y="4630540"/>
            <a:ext cx="142221" cy="121923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2" name="Straight Connector 3321">
            <a:extLst>
              <a:ext uri="{FF2B5EF4-FFF2-40B4-BE49-F238E27FC236}">
                <a16:creationId xmlns:a16="http://schemas.microsoft.com/office/drawing/2014/main" id="{C9D9275C-9DCE-43A7-9200-044746543E3D}"/>
              </a:ext>
            </a:extLst>
          </p:cNvPr>
          <p:cNvCxnSpPr/>
          <p:nvPr/>
        </p:nvCxnSpPr>
        <p:spPr>
          <a:xfrm flipV="1">
            <a:off x="7513405" y="4508618"/>
            <a:ext cx="9665" cy="121923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3" name="Straight Connector 3322">
            <a:extLst>
              <a:ext uri="{FF2B5EF4-FFF2-40B4-BE49-F238E27FC236}">
                <a16:creationId xmlns:a16="http://schemas.microsoft.com/office/drawing/2014/main" id="{A99B80E9-74EF-4198-914E-4C5355F4EAB3}"/>
              </a:ext>
            </a:extLst>
          </p:cNvPr>
          <p:cNvCxnSpPr/>
          <p:nvPr/>
        </p:nvCxnSpPr>
        <p:spPr>
          <a:xfrm flipV="1">
            <a:off x="7523070" y="4453518"/>
            <a:ext cx="69040" cy="55099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4" name="Straight Connector 3323">
            <a:extLst>
              <a:ext uri="{FF2B5EF4-FFF2-40B4-BE49-F238E27FC236}">
                <a16:creationId xmlns:a16="http://schemas.microsoft.com/office/drawing/2014/main" id="{78F6B165-2E6B-4922-A167-500866042F4B}"/>
              </a:ext>
            </a:extLst>
          </p:cNvPr>
          <p:cNvCxnSpPr>
            <a:cxnSpLocks/>
            <a:endCxn id="3700" idx="1"/>
          </p:cNvCxnSpPr>
          <p:nvPr/>
        </p:nvCxnSpPr>
        <p:spPr>
          <a:xfrm>
            <a:off x="7595285" y="4450346"/>
            <a:ext cx="161906" cy="60867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5" name="Oval 3324">
            <a:extLst>
              <a:ext uri="{FF2B5EF4-FFF2-40B4-BE49-F238E27FC236}">
                <a16:creationId xmlns:a16="http://schemas.microsoft.com/office/drawing/2014/main" id="{7A7AA29F-AA92-4D38-B829-38ACBC85EABA}"/>
              </a:ext>
            </a:extLst>
          </p:cNvPr>
          <p:cNvSpPr/>
          <p:nvPr/>
        </p:nvSpPr>
        <p:spPr>
          <a:xfrm>
            <a:off x="7545872" y="431799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6" name="Oval 3325">
            <a:extLst>
              <a:ext uri="{FF2B5EF4-FFF2-40B4-BE49-F238E27FC236}">
                <a16:creationId xmlns:a16="http://schemas.microsoft.com/office/drawing/2014/main" id="{EE78AE5E-B553-4AE2-8911-292EC4D5B26A}"/>
              </a:ext>
            </a:extLst>
          </p:cNvPr>
          <p:cNvSpPr/>
          <p:nvPr/>
        </p:nvSpPr>
        <p:spPr>
          <a:xfrm>
            <a:off x="7656494" y="420659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7" name="Oval 3326">
            <a:extLst>
              <a:ext uri="{FF2B5EF4-FFF2-40B4-BE49-F238E27FC236}">
                <a16:creationId xmlns:a16="http://schemas.microsoft.com/office/drawing/2014/main" id="{2E4D1FF6-4140-42E8-A7E8-F7672C42141B}"/>
              </a:ext>
            </a:extLst>
          </p:cNvPr>
          <p:cNvSpPr/>
          <p:nvPr/>
        </p:nvSpPr>
        <p:spPr>
          <a:xfrm>
            <a:off x="7801553" y="420090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8" name="Oval 3327">
            <a:extLst>
              <a:ext uri="{FF2B5EF4-FFF2-40B4-BE49-F238E27FC236}">
                <a16:creationId xmlns:a16="http://schemas.microsoft.com/office/drawing/2014/main" id="{5E405952-74B8-4895-8EA8-9D7E31005E2D}"/>
              </a:ext>
            </a:extLst>
          </p:cNvPr>
          <p:cNvSpPr/>
          <p:nvPr/>
        </p:nvSpPr>
        <p:spPr>
          <a:xfrm>
            <a:off x="7408117" y="437938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29" name="Oval 3328">
            <a:extLst>
              <a:ext uri="{FF2B5EF4-FFF2-40B4-BE49-F238E27FC236}">
                <a16:creationId xmlns:a16="http://schemas.microsoft.com/office/drawing/2014/main" id="{852BE053-D7B3-45FC-88A8-E895F9C11B29}"/>
              </a:ext>
            </a:extLst>
          </p:cNvPr>
          <p:cNvSpPr/>
          <p:nvPr/>
        </p:nvSpPr>
        <p:spPr>
          <a:xfrm>
            <a:off x="7377853" y="45237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0" name="Oval 3329">
            <a:extLst>
              <a:ext uri="{FF2B5EF4-FFF2-40B4-BE49-F238E27FC236}">
                <a16:creationId xmlns:a16="http://schemas.microsoft.com/office/drawing/2014/main" id="{28B68CF2-C730-4CA4-A8A6-70AEBFFB1299}"/>
              </a:ext>
            </a:extLst>
          </p:cNvPr>
          <p:cNvSpPr/>
          <p:nvPr/>
        </p:nvSpPr>
        <p:spPr>
          <a:xfrm>
            <a:off x="7425858" y="46817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1" name="Oval 3330">
            <a:extLst>
              <a:ext uri="{FF2B5EF4-FFF2-40B4-BE49-F238E27FC236}">
                <a16:creationId xmlns:a16="http://schemas.microsoft.com/office/drawing/2014/main" id="{5A6E81E2-4EDA-45A1-93B1-EB8BC8669137}"/>
              </a:ext>
            </a:extLst>
          </p:cNvPr>
          <p:cNvSpPr/>
          <p:nvPr/>
        </p:nvSpPr>
        <p:spPr>
          <a:xfrm>
            <a:off x="7552134" y="479544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2" name="Oval 3331">
            <a:extLst>
              <a:ext uri="{FF2B5EF4-FFF2-40B4-BE49-F238E27FC236}">
                <a16:creationId xmlns:a16="http://schemas.microsoft.com/office/drawing/2014/main" id="{9AE33220-5967-43D8-A34B-73D9F22179F7}"/>
              </a:ext>
            </a:extLst>
          </p:cNvPr>
          <p:cNvSpPr/>
          <p:nvPr/>
        </p:nvSpPr>
        <p:spPr>
          <a:xfrm>
            <a:off x="7703455" y="486138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3" name="Oval 3332">
            <a:extLst>
              <a:ext uri="{FF2B5EF4-FFF2-40B4-BE49-F238E27FC236}">
                <a16:creationId xmlns:a16="http://schemas.microsoft.com/office/drawing/2014/main" id="{5E3C6338-CBFF-45BD-8BB2-2AA7F97A5D3B}"/>
              </a:ext>
            </a:extLst>
          </p:cNvPr>
          <p:cNvSpPr/>
          <p:nvPr/>
        </p:nvSpPr>
        <p:spPr>
          <a:xfrm>
            <a:off x="7972705" y="397468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4" name="Oval 3333">
            <a:extLst>
              <a:ext uri="{FF2B5EF4-FFF2-40B4-BE49-F238E27FC236}">
                <a16:creationId xmlns:a16="http://schemas.microsoft.com/office/drawing/2014/main" id="{3CBE8B1E-7449-40D4-8841-7DC80F6E596B}"/>
              </a:ext>
            </a:extLst>
          </p:cNvPr>
          <p:cNvSpPr/>
          <p:nvPr/>
        </p:nvSpPr>
        <p:spPr>
          <a:xfrm>
            <a:off x="7720153" y="404062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5" name="Oval 3334">
            <a:extLst>
              <a:ext uri="{FF2B5EF4-FFF2-40B4-BE49-F238E27FC236}">
                <a16:creationId xmlns:a16="http://schemas.microsoft.com/office/drawing/2014/main" id="{3A9C3A00-4DBE-430E-B4A8-4396ED454018}"/>
              </a:ext>
            </a:extLst>
          </p:cNvPr>
          <p:cNvSpPr/>
          <p:nvPr/>
        </p:nvSpPr>
        <p:spPr>
          <a:xfrm>
            <a:off x="7874607" y="407586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6" name="Oval 3335">
            <a:extLst>
              <a:ext uri="{FF2B5EF4-FFF2-40B4-BE49-F238E27FC236}">
                <a16:creationId xmlns:a16="http://schemas.microsoft.com/office/drawing/2014/main" id="{B0A9BAB6-2A47-4728-BC3E-8E8D4A63E2D4}"/>
              </a:ext>
            </a:extLst>
          </p:cNvPr>
          <p:cNvSpPr/>
          <p:nvPr/>
        </p:nvSpPr>
        <p:spPr>
          <a:xfrm>
            <a:off x="7853735" y="487161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7" name="Oval 3336">
            <a:extLst>
              <a:ext uri="{FF2B5EF4-FFF2-40B4-BE49-F238E27FC236}">
                <a16:creationId xmlns:a16="http://schemas.microsoft.com/office/drawing/2014/main" id="{7D15B7EA-79A7-4AE6-9C87-1E67A205A72E}"/>
              </a:ext>
            </a:extLst>
          </p:cNvPr>
          <p:cNvSpPr/>
          <p:nvPr/>
        </p:nvSpPr>
        <p:spPr>
          <a:xfrm>
            <a:off x="8164727" y="396900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8" name="Oval 3337">
            <a:extLst>
              <a:ext uri="{FF2B5EF4-FFF2-40B4-BE49-F238E27FC236}">
                <a16:creationId xmlns:a16="http://schemas.microsoft.com/office/drawing/2014/main" id="{E9B0F163-AD33-402E-AE71-AF4C12998DF2}"/>
              </a:ext>
            </a:extLst>
          </p:cNvPr>
          <p:cNvSpPr/>
          <p:nvPr/>
        </p:nvSpPr>
        <p:spPr>
          <a:xfrm>
            <a:off x="8357793" y="39985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39" name="Oval 3338">
            <a:extLst>
              <a:ext uri="{FF2B5EF4-FFF2-40B4-BE49-F238E27FC236}">
                <a16:creationId xmlns:a16="http://schemas.microsoft.com/office/drawing/2014/main" id="{402BC386-4F8B-4942-92EA-113E9999B1BC}"/>
              </a:ext>
            </a:extLst>
          </p:cNvPr>
          <p:cNvSpPr/>
          <p:nvPr/>
        </p:nvSpPr>
        <p:spPr>
          <a:xfrm>
            <a:off x="8039496" y="380189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0" name="Oval 3339">
            <a:extLst>
              <a:ext uri="{FF2B5EF4-FFF2-40B4-BE49-F238E27FC236}">
                <a16:creationId xmlns:a16="http://schemas.microsoft.com/office/drawing/2014/main" id="{CE21DACA-390F-4230-B083-C9975097C859}"/>
              </a:ext>
            </a:extLst>
          </p:cNvPr>
          <p:cNvSpPr/>
          <p:nvPr/>
        </p:nvSpPr>
        <p:spPr>
          <a:xfrm>
            <a:off x="8262826" y="38132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1" name="Oval 3340">
            <a:extLst>
              <a:ext uri="{FF2B5EF4-FFF2-40B4-BE49-F238E27FC236}">
                <a16:creationId xmlns:a16="http://schemas.microsoft.com/office/drawing/2014/main" id="{C86E5BF3-F99C-47DF-A1CE-8FDAFE8398C1}"/>
              </a:ext>
            </a:extLst>
          </p:cNvPr>
          <p:cNvSpPr/>
          <p:nvPr/>
        </p:nvSpPr>
        <p:spPr>
          <a:xfrm>
            <a:off x="8235692" y="45783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2" name="Oval 3341">
            <a:extLst>
              <a:ext uri="{FF2B5EF4-FFF2-40B4-BE49-F238E27FC236}">
                <a16:creationId xmlns:a16="http://schemas.microsoft.com/office/drawing/2014/main" id="{539CAE25-406E-4293-8BC6-195C6D4E3071}"/>
              </a:ext>
            </a:extLst>
          </p:cNvPr>
          <p:cNvSpPr/>
          <p:nvPr/>
        </p:nvSpPr>
        <p:spPr>
          <a:xfrm>
            <a:off x="8610201" y="39733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3" name="Oval 3342">
            <a:extLst>
              <a:ext uri="{FF2B5EF4-FFF2-40B4-BE49-F238E27FC236}">
                <a16:creationId xmlns:a16="http://schemas.microsoft.com/office/drawing/2014/main" id="{117CBF21-5E5D-4808-9226-7738E4362F71}"/>
              </a:ext>
            </a:extLst>
          </p:cNvPr>
          <p:cNvSpPr/>
          <p:nvPr/>
        </p:nvSpPr>
        <p:spPr>
          <a:xfrm>
            <a:off x="8168901" y="47272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4" name="Oval 3343">
            <a:extLst>
              <a:ext uri="{FF2B5EF4-FFF2-40B4-BE49-F238E27FC236}">
                <a16:creationId xmlns:a16="http://schemas.microsoft.com/office/drawing/2014/main" id="{C47E3DDF-134A-4900-9F30-FD0036DEC6D7}"/>
              </a:ext>
            </a:extLst>
          </p:cNvPr>
          <p:cNvSpPr/>
          <p:nvPr/>
        </p:nvSpPr>
        <p:spPr>
          <a:xfrm>
            <a:off x="7506215" y="41622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5" name="Oval 3344">
            <a:extLst>
              <a:ext uri="{FF2B5EF4-FFF2-40B4-BE49-F238E27FC236}">
                <a16:creationId xmlns:a16="http://schemas.microsoft.com/office/drawing/2014/main" id="{2081ADF1-B94B-497C-A3E4-D872AC56246F}"/>
              </a:ext>
            </a:extLst>
          </p:cNvPr>
          <p:cNvSpPr/>
          <p:nvPr/>
        </p:nvSpPr>
        <p:spPr>
          <a:xfrm>
            <a:off x="7594921" y="404062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6" name="Oval 3345">
            <a:extLst>
              <a:ext uri="{FF2B5EF4-FFF2-40B4-BE49-F238E27FC236}">
                <a16:creationId xmlns:a16="http://schemas.microsoft.com/office/drawing/2014/main" id="{691F482C-43C5-4C4E-85E2-0AF0A907EA04}"/>
              </a:ext>
            </a:extLst>
          </p:cNvPr>
          <p:cNvSpPr/>
          <p:nvPr/>
        </p:nvSpPr>
        <p:spPr>
          <a:xfrm>
            <a:off x="8485112" y="39258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7" name="Oval 3346">
            <a:extLst>
              <a:ext uri="{FF2B5EF4-FFF2-40B4-BE49-F238E27FC236}">
                <a16:creationId xmlns:a16="http://schemas.microsoft.com/office/drawing/2014/main" id="{9AC8196C-A33A-40BA-A0BA-60B617C12EE8}"/>
              </a:ext>
            </a:extLst>
          </p:cNvPr>
          <p:cNvSpPr/>
          <p:nvPr/>
        </p:nvSpPr>
        <p:spPr>
          <a:xfrm>
            <a:off x="7982097" y="48477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8" name="Oval 3347">
            <a:extLst>
              <a:ext uri="{FF2B5EF4-FFF2-40B4-BE49-F238E27FC236}">
                <a16:creationId xmlns:a16="http://schemas.microsoft.com/office/drawing/2014/main" id="{603A9C16-D4D8-4C7D-BF9A-B5E259D88F52}"/>
              </a:ext>
            </a:extLst>
          </p:cNvPr>
          <p:cNvSpPr/>
          <p:nvPr/>
        </p:nvSpPr>
        <p:spPr>
          <a:xfrm>
            <a:off x="8271174" y="480113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49" name="Oval 3348">
            <a:extLst>
              <a:ext uri="{FF2B5EF4-FFF2-40B4-BE49-F238E27FC236}">
                <a16:creationId xmlns:a16="http://schemas.microsoft.com/office/drawing/2014/main" id="{9C0409BB-A941-452C-9E0F-7D6D2F0523CE}"/>
              </a:ext>
            </a:extLst>
          </p:cNvPr>
          <p:cNvSpPr/>
          <p:nvPr/>
        </p:nvSpPr>
        <p:spPr>
          <a:xfrm>
            <a:off x="8441281" y="46829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0" name="Oval 3349">
            <a:extLst>
              <a:ext uri="{FF2B5EF4-FFF2-40B4-BE49-F238E27FC236}">
                <a16:creationId xmlns:a16="http://schemas.microsoft.com/office/drawing/2014/main" id="{91372501-43A1-42B9-B4F7-32256C656D63}"/>
              </a:ext>
            </a:extLst>
          </p:cNvPr>
          <p:cNvSpPr/>
          <p:nvPr/>
        </p:nvSpPr>
        <p:spPr>
          <a:xfrm>
            <a:off x="7362198" y="42304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1" name="Oval 3350">
            <a:extLst>
              <a:ext uri="{FF2B5EF4-FFF2-40B4-BE49-F238E27FC236}">
                <a16:creationId xmlns:a16="http://schemas.microsoft.com/office/drawing/2014/main" id="{326EB6B0-7559-4597-827A-BC251E908091}"/>
              </a:ext>
            </a:extLst>
          </p:cNvPr>
          <p:cNvSpPr/>
          <p:nvPr/>
        </p:nvSpPr>
        <p:spPr>
          <a:xfrm>
            <a:off x="7275580" y="438847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2" name="Oval 3351">
            <a:extLst>
              <a:ext uri="{FF2B5EF4-FFF2-40B4-BE49-F238E27FC236}">
                <a16:creationId xmlns:a16="http://schemas.microsoft.com/office/drawing/2014/main" id="{2B1577A9-EA0C-41FB-9CA8-94F0C9DA046D}"/>
              </a:ext>
            </a:extLst>
          </p:cNvPr>
          <p:cNvSpPr/>
          <p:nvPr/>
        </p:nvSpPr>
        <p:spPr>
          <a:xfrm>
            <a:off x="7783812" y="392921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3" name="Oval 3352">
            <a:extLst>
              <a:ext uri="{FF2B5EF4-FFF2-40B4-BE49-F238E27FC236}">
                <a16:creationId xmlns:a16="http://schemas.microsoft.com/office/drawing/2014/main" id="{1D13A85C-22CA-4269-B1BC-A7CFA217A2FA}"/>
              </a:ext>
            </a:extLst>
          </p:cNvPr>
          <p:cNvSpPr/>
          <p:nvPr/>
        </p:nvSpPr>
        <p:spPr>
          <a:xfrm>
            <a:off x="8414147" y="489207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4" name="Oval 3353">
            <a:extLst>
              <a:ext uri="{FF2B5EF4-FFF2-40B4-BE49-F238E27FC236}">
                <a16:creationId xmlns:a16="http://schemas.microsoft.com/office/drawing/2014/main" id="{E4EEBD6A-1E58-4300-BCCD-340A2E336794}"/>
              </a:ext>
            </a:extLst>
          </p:cNvPr>
          <p:cNvSpPr/>
          <p:nvPr/>
        </p:nvSpPr>
        <p:spPr>
          <a:xfrm>
            <a:off x="8161596" y="486934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5" name="Oval 3354">
            <a:extLst>
              <a:ext uri="{FF2B5EF4-FFF2-40B4-BE49-F238E27FC236}">
                <a16:creationId xmlns:a16="http://schemas.microsoft.com/office/drawing/2014/main" id="{492BA29F-6586-46D6-A554-AF2917D25A55}"/>
              </a:ext>
            </a:extLst>
          </p:cNvPr>
          <p:cNvSpPr/>
          <p:nvPr/>
        </p:nvSpPr>
        <p:spPr>
          <a:xfrm>
            <a:off x="7690932" y="429867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6" name="Oval 3355">
            <a:extLst>
              <a:ext uri="{FF2B5EF4-FFF2-40B4-BE49-F238E27FC236}">
                <a16:creationId xmlns:a16="http://schemas.microsoft.com/office/drawing/2014/main" id="{DE51AD61-E3E3-42B9-AF66-7F00C65FA7E4}"/>
              </a:ext>
            </a:extLst>
          </p:cNvPr>
          <p:cNvSpPr/>
          <p:nvPr/>
        </p:nvSpPr>
        <p:spPr>
          <a:xfrm>
            <a:off x="8315005" y="387351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7" name="Oval 3356">
            <a:extLst>
              <a:ext uri="{FF2B5EF4-FFF2-40B4-BE49-F238E27FC236}">
                <a16:creationId xmlns:a16="http://schemas.microsoft.com/office/drawing/2014/main" id="{B0EF4C50-5955-48EF-90D2-A973171992E0}"/>
              </a:ext>
            </a:extLst>
          </p:cNvPr>
          <p:cNvSpPr/>
          <p:nvPr/>
        </p:nvSpPr>
        <p:spPr>
          <a:xfrm>
            <a:off x="8798191" y="3973551"/>
            <a:ext cx="48853" cy="53217"/>
          </a:xfrm>
          <a:prstGeom prst="ellipse">
            <a:avLst/>
          </a:prstGeom>
          <a:solidFill>
            <a:schemeClr val="accent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8" name="Oval 3357">
            <a:extLst>
              <a:ext uri="{FF2B5EF4-FFF2-40B4-BE49-F238E27FC236}">
                <a16:creationId xmlns:a16="http://schemas.microsoft.com/office/drawing/2014/main" id="{5B36AC25-1228-4928-A1B9-8A4744FF918B}"/>
              </a:ext>
            </a:extLst>
          </p:cNvPr>
          <p:cNvSpPr/>
          <p:nvPr/>
        </p:nvSpPr>
        <p:spPr>
          <a:xfrm>
            <a:off x="8877506" y="486479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59" name="Oval 3358">
            <a:extLst>
              <a:ext uri="{FF2B5EF4-FFF2-40B4-BE49-F238E27FC236}">
                <a16:creationId xmlns:a16="http://schemas.microsoft.com/office/drawing/2014/main" id="{C8B4D3AA-A7C2-4039-9B56-45E8CC10B595}"/>
              </a:ext>
            </a:extLst>
          </p:cNvPr>
          <p:cNvSpPr/>
          <p:nvPr/>
        </p:nvSpPr>
        <p:spPr>
          <a:xfrm>
            <a:off x="8305613" y="46647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0" name="Oval 3359">
            <a:extLst>
              <a:ext uri="{FF2B5EF4-FFF2-40B4-BE49-F238E27FC236}">
                <a16:creationId xmlns:a16="http://schemas.microsoft.com/office/drawing/2014/main" id="{66112E8A-D9D7-4692-8F13-46A90058F1E1}"/>
              </a:ext>
            </a:extLst>
          </p:cNvPr>
          <p:cNvSpPr/>
          <p:nvPr/>
        </p:nvSpPr>
        <p:spPr>
          <a:xfrm>
            <a:off x="8836806" y="451011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1" name="Oval 3360">
            <a:extLst>
              <a:ext uri="{FF2B5EF4-FFF2-40B4-BE49-F238E27FC236}">
                <a16:creationId xmlns:a16="http://schemas.microsoft.com/office/drawing/2014/main" id="{C6B12055-84FD-446B-BB98-F6349C9FB5C4}"/>
              </a:ext>
            </a:extLst>
          </p:cNvPr>
          <p:cNvSpPr/>
          <p:nvPr/>
        </p:nvSpPr>
        <p:spPr>
          <a:xfrm>
            <a:off x="7666930" y="479431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2" name="Oval 3361">
            <a:extLst>
              <a:ext uri="{FF2B5EF4-FFF2-40B4-BE49-F238E27FC236}">
                <a16:creationId xmlns:a16="http://schemas.microsoft.com/office/drawing/2014/main" id="{DF74A150-9EC8-4E2D-A73A-32D9598AC18C}"/>
              </a:ext>
            </a:extLst>
          </p:cNvPr>
          <p:cNvSpPr/>
          <p:nvPr/>
        </p:nvSpPr>
        <p:spPr>
          <a:xfrm>
            <a:off x="8826370" y="411337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3" name="Oval 3362">
            <a:extLst>
              <a:ext uri="{FF2B5EF4-FFF2-40B4-BE49-F238E27FC236}">
                <a16:creationId xmlns:a16="http://schemas.microsoft.com/office/drawing/2014/main" id="{DB74245C-0F8B-430F-9561-67D3D60BC717}"/>
              </a:ext>
            </a:extLst>
          </p:cNvPr>
          <p:cNvSpPr/>
          <p:nvPr/>
        </p:nvSpPr>
        <p:spPr>
          <a:xfrm>
            <a:off x="7944527" y="496710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4" name="Oval 3363">
            <a:extLst>
              <a:ext uri="{FF2B5EF4-FFF2-40B4-BE49-F238E27FC236}">
                <a16:creationId xmlns:a16="http://schemas.microsoft.com/office/drawing/2014/main" id="{139F5919-1FB4-4133-ADC4-FF9B02A589BA}"/>
              </a:ext>
            </a:extLst>
          </p:cNvPr>
          <p:cNvSpPr/>
          <p:nvPr/>
        </p:nvSpPr>
        <p:spPr>
          <a:xfrm>
            <a:off x="8603039" y="462038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5" name="Oval 3364">
            <a:extLst>
              <a:ext uri="{FF2B5EF4-FFF2-40B4-BE49-F238E27FC236}">
                <a16:creationId xmlns:a16="http://schemas.microsoft.com/office/drawing/2014/main" id="{B959F859-CD84-41BB-AED1-8ABF9EC5C9D5}"/>
              </a:ext>
            </a:extLst>
          </p:cNvPr>
          <p:cNvSpPr/>
          <p:nvPr/>
        </p:nvSpPr>
        <p:spPr>
          <a:xfrm>
            <a:off x="8153248" y="497960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6" name="Oval 3365">
            <a:extLst>
              <a:ext uri="{FF2B5EF4-FFF2-40B4-BE49-F238E27FC236}">
                <a16:creationId xmlns:a16="http://schemas.microsoft.com/office/drawing/2014/main" id="{391BD1C3-80AC-41D4-80DA-59A977CEC2DF}"/>
              </a:ext>
            </a:extLst>
          </p:cNvPr>
          <p:cNvSpPr/>
          <p:nvPr/>
        </p:nvSpPr>
        <p:spPr>
          <a:xfrm>
            <a:off x="8983954" y="44043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7" name="Oval 3366">
            <a:extLst>
              <a:ext uri="{FF2B5EF4-FFF2-40B4-BE49-F238E27FC236}">
                <a16:creationId xmlns:a16="http://schemas.microsoft.com/office/drawing/2014/main" id="{2BC9AA2F-B533-4639-B3CA-C7E7ACAADD86}"/>
              </a:ext>
            </a:extLst>
          </p:cNvPr>
          <p:cNvSpPr/>
          <p:nvPr/>
        </p:nvSpPr>
        <p:spPr>
          <a:xfrm>
            <a:off x="7795292" y="50773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8" name="Oval 3367">
            <a:extLst>
              <a:ext uri="{FF2B5EF4-FFF2-40B4-BE49-F238E27FC236}">
                <a16:creationId xmlns:a16="http://schemas.microsoft.com/office/drawing/2014/main" id="{F56FDABC-0C10-4B58-9EE5-3D4076837766}"/>
              </a:ext>
            </a:extLst>
          </p:cNvPr>
          <p:cNvSpPr/>
          <p:nvPr/>
        </p:nvSpPr>
        <p:spPr>
          <a:xfrm>
            <a:off x="8688614" y="474429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69" name="Oval 3368">
            <a:extLst>
              <a:ext uri="{FF2B5EF4-FFF2-40B4-BE49-F238E27FC236}">
                <a16:creationId xmlns:a16="http://schemas.microsoft.com/office/drawing/2014/main" id="{14AE9084-0E8B-4257-AA66-4AC3AD7CE1A2}"/>
              </a:ext>
            </a:extLst>
          </p:cNvPr>
          <p:cNvSpPr/>
          <p:nvPr/>
        </p:nvSpPr>
        <p:spPr>
          <a:xfrm>
            <a:off x="8426671" y="47590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0" name="Oval 3369">
            <a:extLst>
              <a:ext uri="{FF2B5EF4-FFF2-40B4-BE49-F238E27FC236}">
                <a16:creationId xmlns:a16="http://schemas.microsoft.com/office/drawing/2014/main" id="{C43D31F9-49E4-4DF6-B6F1-B002C5C431C2}"/>
              </a:ext>
            </a:extLst>
          </p:cNvPr>
          <p:cNvSpPr/>
          <p:nvPr/>
        </p:nvSpPr>
        <p:spPr>
          <a:xfrm>
            <a:off x="8052018" y="486934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1" name="Oval 3370">
            <a:extLst>
              <a:ext uri="{FF2B5EF4-FFF2-40B4-BE49-F238E27FC236}">
                <a16:creationId xmlns:a16="http://schemas.microsoft.com/office/drawing/2014/main" id="{DEFEE1A3-FB76-4D6C-A3E5-5DD471112FF0}"/>
              </a:ext>
            </a:extLst>
          </p:cNvPr>
          <p:cNvSpPr/>
          <p:nvPr/>
        </p:nvSpPr>
        <p:spPr>
          <a:xfrm>
            <a:off x="8409973" y="46078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2" name="Oval 3371">
            <a:extLst>
              <a:ext uri="{FF2B5EF4-FFF2-40B4-BE49-F238E27FC236}">
                <a16:creationId xmlns:a16="http://schemas.microsoft.com/office/drawing/2014/main" id="{30B6E8F3-FD89-4D1B-8EA1-C6210403E5E0}"/>
              </a:ext>
            </a:extLst>
          </p:cNvPr>
          <p:cNvSpPr/>
          <p:nvPr/>
        </p:nvSpPr>
        <p:spPr>
          <a:xfrm>
            <a:off x="7402898" y="484091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3" name="Oval 3372">
            <a:extLst>
              <a:ext uri="{FF2B5EF4-FFF2-40B4-BE49-F238E27FC236}">
                <a16:creationId xmlns:a16="http://schemas.microsoft.com/office/drawing/2014/main" id="{FE668D2E-97B7-4180-9AB4-BC61558B13EB}"/>
              </a:ext>
            </a:extLst>
          </p:cNvPr>
          <p:cNvSpPr/>
          <p:nvPr/>
        </p:nvSpPr>
        <p:spPr>
          <a:xfrm>
            <a:off x="8881679" y="429639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4" name="Oval 3373">
            <a:extLst>
              <a:ext uri="{FF2B5EF4-FFF2-40B4-BE49-F238E27FC236}">
                <a16:creationId xmlns:a16="http://schemas.microsoft.com/office/drawing/2014/main" id="{2F534373-11DE-4645-84C8-BF0F6F8DB564}"/>
              </a:ext>
            </a:extLst>
          </p:cNvPr>
          <p:cNvSpPr/>
          <p:nvPr/>
        </p:nvSpPr>
        <p:spPr>
          <a:xfrm>
            <a:off x="8901509" y="465562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5" name="Oval 3374">
            <a:extLst>
              <a:ext uri="{FF2B5EF4-FFF2-40B4-BE49-F238E27FC236}">
                <a16:creationId xmlns:a16="http://schemas.microsoft.com/office/drawing/2014/main" id="{354B6B82-670E-4184-8B1F-46C5BA06DD06}"/>
              </a:ext>
            </a:extLst>
          </p:cNvPr>
          <p:cNvSpPr/>
          <p:nvPr/>
        </p:nvSpPr>
        <p:spPr>
          <a:xfrm>
            <a:off x="8608256" y="486479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6" name="Oval 3375">
            <a:extLst>
              <a:ext uri="{FF2B5EF4-FFF2-40B4-BE49-F238E27FC236}">
                <a16:creationId xmlns:a16="http://schemas.microsoft.com/office/drawing/2014/main" id="{C70C4D7A-37A1-4C6E-9EA3-C1551A6E4618}"/>
              </a:ext>
            </a:extLst>
          </p:cNvPr>
          <p:cNvSpPr/>
          <p:nvPr/>
        </p:nvSpPr>
        <p:spPr>
          <a:xfrm>
            <a:off x="7283929" y="464311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7" name="Oval 3376">
            <a:extLst>
              <a:ext uri="{FF2B5EF4-FFF2-40B4-BE49-F238E27FC236}">
                <a16:creationId xmlns:a16="http://schemas.microsoft.com/office/drawing/2014/main" id="{AB02F33F-733A-4E53-8589-4D80C9854FD3}"/>
              </a:ext>
            </a:extLst>
          </p:cNvPr>
          <p:cNvSpPr/>
          <p:nvPr/>
        </p:nvSpPr>
        <p:spPr>
          <a:xfrm>
            <a:off x="7754594" y="496482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8" name="Oval 3377">
            <a:extLst>
              <a:ext uri="{FF2B5EF4-FFF2-40B4-BE49-F238E27FC236}">
                <a16:creationId xmlns:a16="http://schemas.microsoft.com/office/drawing/2014/main" id="{194DA08C-1991-4FC8-86DE-AA4096A6E2FC}"/>
              </a:ext>
            </a:extLst>
          </p:cNvPr>
          <p:cNvSpPr/>
          <p:nvPr/>
        </p:nvSpPr>
        <p:spPr>
          <a:xfrm>
            <a:off x="7602227" y="494891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79" name="Oval 3378">
            <a:extLst>
              <a:ext uri="{FF2B5EF4-FFF2-40B4-BE49-F238E27FC236}">
                <a16:creationId xmlns:a16="http://schemas.microsoft.com/office/drawing/2014/main" id="{400D5762-2815-4D2C-B6A7-1F21E8EB05CA}"/>
              </a:ext>
            </a:extLst>
          </p:cNvPr>
          <p:cNvSpPr/>
          <p:nvPr/>
        </p:nvSpPr>
        <p:spPr>
          <a:xfrm>
            <a:off x="7950789" y="47590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0" name="Oval 3379">
            <a:extLst>
              <a:ext uri="{FF2B5EF4-FFF2-40B4-BE49-F238E27FC236}">
                <a16:creationId xmlns:a16="http://schemas.microsoft.com/office/drawing/2014/main" id="{DB6DC0E7-4C94-46ED-8154-3AD48502EF8E}"/>
              </a:ext>
            </a:extLst>
          </p:cNvPr>
          <p:cNvSpPr/>
          <p:nvPr/>
        </p:nvSpPr>
        <p:spPr>
          <a:xfrm>
            <a:off x="7249490" y="476248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1" name="Oval 3380">
            <a:extLst>
              <a:ext uri="{FF2B5EF4-FFF2-40B4-BE49-F238E27FC236}">
                <a16:creationId xmlns:a16="http://schemas.microsoft.com/office/drawing/2014/main" id="{C816AD5F-40A5-4DF9-BFD5-1A341E14DF1E}"/>
              </a:ext>
            </a:extLst>
          </p:cNvPr>
          <p:cNvSpPr/>
          <p:nvPr/>
        </p:nvSpPr>
        <p:spPr>
          <a:xfrm>
            <a:off x="7507259" y="49102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2" name="Oval 3381">
            <a:extLst>
              <a:ext uri="{FF2B5EF4-FFF2-40B4-BE49-F238E27FC236}">
                <a16:creationId xmlns:a16="http://schemas.microsoft.com/office/drawing/2014/main" id="{245F0F69-3B53-42F6-BE02-EB5CC4E52E01}"/>
              </a:ext>
            </a:extLst>
          </p:cNvPr>
          <p:cNvSpPr/>
          <p:nvPr/>
        </p:nvSpPr>
        <p:spPr>
          <a:xfrm>
            <a:off x="7686758" y="504440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3" name="Oval 3382">
            <a:extLst>
              <a:ext uri="{FF2B5EF4-FFF2-40B4-BE49-F238E27FC236}">
                <a16:creationId xmlns:a16="http://schemas.microsoft.com/office/drawing/2014/main" id="{A7D0CA16-E7B1-411C-8F7C-7D4D74CEF030}"/>
              </a:ext>
            </a:extLst>
          </p:cNvPr>
          <p:cNvSpPr/>
          <p:nvPr/>
        </p:nvSpPr>
        <p:spPr>
          <a:xfrm>
            <a:off x="7916350" y="51239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4" name="Oval 3383">
            <a:extLst>
              <a:ext uri="{FF2B5EF4-FFF2-40B4-BE49-F238E27FC236}">
                <a16:creationId xmlns:a16="http://schemas.microsoft.com/office/drawing/2014/main" id="{6E2536B5-D50B-4FC1-87B2-E02F4DFFA87B}"/>
              </a:ext>
            </a:extLst>
          </p:cNvPr>
          <p:cNvSpPr/>
          <p:nvPr/>
        </p:nvSpPr>
        <p:spPr>
          <a:xfrm>
            <a:off x="8086457" y="47261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5" name="Oval 3384">
            <a:extLst>
              <a:ext uri="{FF2B5EF4-FFF2-40B4-BE49-F238E27FC236}">
                <a16:creationId xmlns:a16="http://schemas.microsoft.com/office/drawing/2014/main" id="{40CA53D0-B47B-4084-8975-1D88FC177765}"/>
              </a:ext>
            </a:extLst>
          </p:cNvPr>
          <p:cNvSpPr/>
          <p:nvPr/>
        </p:nvSpPr>
        <p:spPr>
          <a:xfrm>
            <a:off x="8306656" y="504099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6" name="Oval 3385">
            <a:extLst>
              <a:ext uri="{FF2B5EF4-FFF2-40B4-BE49-F238E27FC236}">
                <a16:creationId xmlns:a16="http://schemas.microsoft.com/office/drawing/2014/main" id="{D1D1E0F4-EBD7-4FE6-A147-800D959B7D04}"/>
              </a:ext>
            </a:extLst>
          </p:cNvPr>
          <p:cNvSpPr/>
          <p:nvPr/>
        </p:nvSpPr>
        <p:spPr>
          <a:xfrm>
            <a:off x="8060367" y="50898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7" name="Oval 3386">
            <a:extLst>
              <a:ext uri="{FF2B5EF4-FFF2-40B4-BE49-F238E27FC236}">
                <a16:creationId xmlns:a16="http://schemas.microsoft.com/office/drawing/2014/main" id="{920384F4-034A-4B3D-ACAF-20F2C1C00683}"/>
              </a:ext>
            </a:extLst>
          </p:cNvPr>
          <p:cNvSpPr/>
          <p:nvPr/>
        </p:nvSpPr>
        <p:spPr>
          <a:xfrm>
            <a:off x="8196035" y="515581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8" name="Oval 3387">
            <a:extLst>
              <a:ext uri="{FF2B5EF4-FFF2-40B4-BE49-F238E27FC236}">
                <a16:creationId xmlns:a16="http://schemas.microsoft.com/office/drawing/2014/main" id="{1C3CCDBE-45A9-4D83-BDD7-3AAD76B9AD5B}"/>
              </a:ext>
            </a:extLst>
          </p:cNvPr>
          <p:cNvSpPr/>
          <p:nvPr/>
        </p:nvSpPr>
        <p:spPr>
          <a:xfrm>
            <a:off x="8478850" y="50341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89" name="Oval 3388">
            <a:extLst>
              <a:ext uri="{FF2B5EF4-FFF2-40B4-BE49-F238E27FC236}">
                <a16:creationId xmlns:a16="http://schemas.microsoft.com/office/drawing/2014/main" id="{88F3656A-74D2-4278-9FB9-CE7150B77493}"/>
              </a:ext>
            </a:extLst>
          </p:cNvPr>
          <p:cNvSpPr/>
          <p:nvPr/>
        </p:nvSpPr>
        <p:spPr>
          <a:xfrm>
            <a:off x="8317093" y="492958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0" name="Oval 3389">
            <a:extLst>
              <a:ext uri="{FF2B5EF4-FFF2-40B4-BE49-F238E27FC236}">
                <a16:creationId xmlns:a16="http://schemas.microsoft.com/office/drawing/2014/main" id="{C9ECBB71-C906-469C-878A-5E31966AB8A5}"/>
              </a:ext>
            </a:extLst>
          </p:cNvPr>
          <p:cNvSpPr/>
          <p:nvPr/>
        </p:nvSpPr>
        <p:spPr>
          <a:xfrm>
            <a:off x="9033003" y="382008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1" name="Oval 3390">
            <a:extLst>
              <a:ext uri="{FF2B5EF4-FFF2-40B4-BE49-F238E27FC236}">
                <a16:creationId xmlns:a16="http://schemas.microsoft.com/office/drawing/2014/main" id="{F377A29D-23B7-49A7-B197-4F9D5220987E}"/>
              </a:ext>
            </a:extLst>
          </p:cNvPr>
          <p:cNvSpPr/>
          <p:nvPr/>
        </p:nvSpPr>
        <p:spPr>
          <a:xfrm>
            <a:off x="9175976" y="391102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2" name="Oval 3391">
            <a:extLst>
              <a:ext uri="{FF2B5EF4-FFF2-40B4-BE49-F238E27FC236}">
                <a16:creationId xmlns:a16="http://schemas.microsoft.com/office/drawing/2014/main" id="{2E4706F3-D400-4AE0-A370-85500C8ADEE1}"/>
              </a:ext>
            </a:extLst>
          </p:cNvPr>
          <p:cNvSpPr/>
          <p:nvPr/>
        </p:nvSpPr>
        <p:spPr>
          <a:xfrm>
            <a:off x="8923424" y="388829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3" name="Oval 3392">
            <a:extLst>
              <a:ext uri="{FF2B5EF4-FFF2-40B4-BE49-F238E27FC236}">
                <a16:creationId xmlns:a16="http://schemas.microsoft.com/office/drawing/2014/main" id="{65B2763D-6731-4245-9467-C4905618C5DC}"/>
              </a:ext>
            </a:extLst>
          </p:cNvPr>
          <p:cNvSpPr/>
          <p:nvPr/>
        </p:nvSpPr>
        <p:spPr>
          <a:xfrm>
            <a:off x="8915075" y="39985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4" name="Oval 3393">
            <a:extLst>
              <a:ext uri="{FF2B5EF4-FFF2-40B4-BE49-F238E27FC236}">
                <a16:creationId xmlns:a16="http://schemas.microsoft.com/office/drawing/2014/main" id="{6E51FCC5-F209-4662-936F-34E4A73A8C2A}"/>
              </a:ext>
            </a:extLst>
          </p:cNvPr>
          <p:cNvSpPr/>
          <p:nvPr/>
        </p:nvSpPr>
        <p:spPr>
          <a:xfrm>
            <a:off x="9370085" y="38837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5" name="Oval 3394">
            <a:extLst>
              <a:ext uri="{FF2B5EF4-FFF2-40B4-BE49-F238E27FC236}">
                <a16:creationId xmlns:a16="http://schemas.microsoft.com/office/drawing/2014/main" id="{593C912A-7F71-4C23-9F9C-076C5CA311A1}"/>
              </a:ext>
            </a:extLst>
          </p:cNvPr>
          <p:cNvSpPr/>
          <p:nvPr/>
        </p:nvSpPr>
        <p:spPr>
          <a:xfrm>
            <a:off x="9068484" y="405994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6" name="Oval 3395">
            <a:extLst>
              <a:ext uri="{FF2B5EF4-FFF2-40B4-BE49-F238E27FC236}">
                <a16:creationId xmlns:a16="http://schemas.microsoft.com/office/drawing/2014/main" id="{FE6D8E15-6105-4487-9464-8F7F9205E8BE}"/>
              </a:ext>
            </a:extLst>
          </p:cNvPr>
          <p:cNvSpPr/>
          <p:nvPr/>
        </p:nvSpPr>
        <p:spPr>
          <a:xfrm>
            <a:off x="8957864" y="417476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7" name="Oval 3396">
            <a:extLst>
              <a:ext uri="{FF2B5EF4-FFF2-40B4-BE49-F238E27FC236}">
                <a16:creationId xmlns:a16="http://schemas.microsoft.com/office/drawing/2014/main" id="{A079E5AD-B90A-4441-B271-96264EA49CC4}"/>
              </a:ext>
            </a:extLst>
          </p:cNvPr>
          <p:cNvSpPr/>
          <p:nvPr/>
        </p:nvSpPr>
        <p:spPr>
          <a:xfrm>
            <a:off x="9240679" y="40531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8" name="Oval 3397">
            <a:extLst>
              <a:ext uri="{FF2B5EF4-FFF2-40B4-BE49-F238E27FC236}">
                <a16:creationId xmlns:a16="http://schemas.microsoft.com/office/drawing/2014/main" id="{E613D6CF-6038-45C6-BE26-CBC542B59BE8}"/>
              </a:ext>
            </a:extLst>
          </p:cNvPr>
          <p:cNvSpPr/>
          <p:nvPr/>
        </p:nvSpPr>
        <p:spPr>
          <a:xfrm>
            <a:off x="9078920" y="394854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99" name="Oval 3398">
            <a:extLst>
              <a:ext uri="{FF2B5EF4-FFF2-40B4-BE49-F238E27FC236}">
                <a16:creationId xmlns:a16="http://schemas.microsoft.com/office/drawing/2014/main" id="{D5787AEC-129E-4E0C-95F9-82EBB24326BB}"/>
              </a:ext>
            </a:extLst>
          </p:cNvPr>
          <p:cNvSpPr/>
          <p:nvPr/>
        </p:nvSpPr>
        <p:spPr>
          <a:xfrm>
            <a:off x="8510158" y="36427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0" name="Oval 3399">
            <a:extLst>
              <a:ext uri="{FF2B5EF4-FFF2-40B4-BE49-F238E27FC236}">
                <a16:creationId xmlns:a16="http://schemas.microsoft.com/office/drawing/2014/main" id="{029B40F2-01E1-498D-B234-802424BB76E6}"/>
              </a:ext>
            </a:extLst>
          </p:cNvPr>
          <p:cNvSpPr/>
          <p:nvPr/>
        </p:nvSpPr>
        <p:spPr>
          <a:xfrm>
            <a:off x="8653131" y="373369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1" name="Oval 3400">
            <a:extLst>
              <a:ext uri="{FF2B5EF4-FFF2-40B4-BE49-F238E27FC236}">
                <a16:creationId xmlns:a16="http://schemas.microsoft.com/office/drawing/2014/main" id="{9CA5F7D6-28A9-47D3-962A-A89DA09BC7CC}"/>
              </a:ext>
            </a:extLst>
          </p:cNvPr>
          <p:cNvSpPr/>
          <p:nvPr/>
        </p:nvSpPr>
        <p:spPr>
          <a:xfrm>
            <a:off x="8400580" y="37109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2" name="Oval 3401">
            <a:extLst>
              <a:ext uri="{FF2B5EF4-FFF2-40B4-BE49-F238E27FC236}">
                <a16:creationId xmlns:a16="http://schemas.microsoft.com/office/drawing/2014/main" id="{43851749-8DD0-4692-8233-AEF7C5DB85D5}"/>
              </a:ext>
            </a:extLst>
          </p:cNvPr>
          <p:cNvSpPr/>
          <p:nvPr/>
        </p:nvSpPr>
        <p:spPr>
          <a:xfrm>
            <a:off x="8392232" y="382122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3" name="Oval 3402">
            <a:extLst>
              <a:ext uri="{FF2B5EF4-FFF2-40B4-BE49-F238E27FC236}">
                <a16:creationId xmlns:a16="http://schemas.microsoft.com/office/drawing/2014/main" id="{FC49C378-A073-41B4-894E-67C66BEE1646}"/>
              </a:ext>
            </a:extLst>
          </p:cNvPr>
          <p:cNvSpPr/>
          <p:nvPr/>
        </p:nvSpPr>
        <p:spPr>
          <a:xfrm>
            <a:off x="8847242" y="370640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4" name="Oval 3403">
            <a:extLst>
              <a:ext uri="{FF2B5EF4-FFF2-40B4-BE49-F238E27FC236}">
                <a16:creationId xmlns:a16="http://schemas.microsoft.com/office/drawing/2014/main" id="{21417A1F-90BB-4A4C-BBB4-D9A261046E8E}"/>
              </a:ext>
            </a:extLst>
          </p:cNvPr>
          <p:cNvSpPr/>
          <p:nvPr/>
        </p:nvSpPr>
        <p:spPr>
          <a:xfrm>
            <a:off x="8545641" y="388260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5" name="Oval 3404">
            <a:extLst>
              <a:ext uri="{FF2B5EF4-FFF2-40B4-BE49-F238E27FC236}">
                <a16:creationId xmlns:a16="http://schemas.microsoft.com/office/drawing/2014/main" id="{91ED4E01-D78B-4657-853C-EBA74A6E7914}"/>
              </a:ext>
            </a:extLst>
          </p:cNvPr>
          <p:cNvSpPr/>
          <p:nvPr/>
        </p:nvSpPr>
        <p:spPr>
          <a:xfrm>
            <a:off x="8435020" y="399742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6" name="Oval 3405">
            <a:extLst>
              <a:ext uri="{FF2B5EF4-FFF2-40B4-BE49-F238E27FC236}">
                <a16:creationId xmlns:a16="http://schemas.microsoft.com/office/drawing/2014/main" id="{2D0F0B63-6925-4FAD-A4E6-56240E7991A6}"/>
              </a:ext>
            </a:extLst>
          </p:cNvPr>
          <p:cNvSpPr/>
          <p:nvPr/>
        </p:nvSpPr>
        <p:spPr>
          <a:xfrm>
            <a:off x="8717835" y="387578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7" name="Oval 3406">
            <a:extLst>
              <a:ext uri="{FF2B5EF4-FFF2-40B4-BE49-F238E27FC236}">
                <a16:creationId xmlns:a16="http://schemas.microsoft.com/office/drawing/2014/main" id="{4ADEB6C9-CEB5-4F33-902E-787578B64519}"/>
              </a:ext>
            </a:extLst>
          </p:cNvPr>
          <p:cNvSpPr/>
          <p:nvPr/>
        </p:nvSpPr>
        <p:spPr>
          <a:xfrm>
            <a:off x="8556077" y="377120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8" name="Oval 3407">
            <a:extLst>
              <a:ext uri="{FF2B5EF4-FFF2-40B4-BE49-F238E27FC236}">
                <a16:creationId xmlns:a16="http://schemas.microsoft.com/office/drawing/2014/main" id="{C281DD6C-299B-4BDE-A2D0-C1644A9876E3}"/>
              </a:ext>
            </a:extLst>
          </p:cNvPr>
          <p:cNvSpPr/>
          <p:nvPr/>
        </p:nvSpPr>
        <p:spPr>
          <a:xfrm>
            <a:off x="9155103" y="415770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09" name="Oval 3408">
            <a:extLst>
              <a:ext uri="{FF2B5EF4-FFF2-40B4-BE49-F238E27FC236}">
                <a16:creationId xmlns:a16="http://schemas.microsoft.com/office/drawing/2014/main" id="{B32EFB42-20E8-41D6-9CA1-19557A0E49B7}"/>
              </a:ext>
            </a:extLst>
          </p:cNvPr>
          <p:cNvSpPr/>
          <p:nvPr/>
        </p:nvSpPr>
        <p:spPr>
          <a:xfrm>
            <a:off x="9298076" y="42486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0" name="Oval 3409">
            <a:extLst>
              <a:ext uri="{FF2B5EF4-FFF2-40B4-BE49-F238E27FC236}">
                <a16:creationId xmlns:a16="http://schemas.microsoft.com/office/drawing/2014/main" id="{FA02ECF6-CA8D-42D4-9C23-B3DE2FE9C735}"/>
              </a:ext>
            </a:extLst>
          </p:cNvPr>
          <p:cNvSpPr/>
          <p:nvPr/>
        </p:nvSpPr>
        <p:spPr>
          <a:xfrm>
            <a:off x="9045526" y="422591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1" name="Oval 3410">
            <a:extLst>
              <a:ext uri="{FF2B5EF4-FFF2-40B4-BE49-F238E27FC236}">
                <a16:creationId xmlns:a16="http://schemas.microsoft.com/office/drawing/2014/main" id="{61D413C4-C7C1-4C99-8434-9ACE572690D2}"/>
              </a:ext>
            </a:extLst>
          </p:cNvPr>
          <p:cNvSpPr/>
          <p:nvPr/>
        </p:nvSpPr>
        <p:spPr>
          <a:xfrm>
            <a:off x="9037176" y="433618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2" name="Oval 3411">
            <a:extLst>
              <a:ext uri="{FF2B5EF4-FFF2-40B4-BE49-F238E27FC236}">
                <a16:creationId xmlns:a16="http://schemas.microsoft.com/office/drawing/2014/main" id="{FAC5A316-24D2-4963-AF08-ECAF17A44793}"/>
              </a:ext>
            </a:extLst>
          </p:cNvPr>
          <p:cNvSpPr/>
          <p:nvPr/>
        </p:nvSpPr>
        <p:spPr>
          <a:xfrm>
            <a:off x="9492186" y="42213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3" name="Oval 3412">
            <a:extLst>
              <a:ext uri="{FF2B5EF4-FFF2-40B4-BE49-F238E27FC236}">
                <a16:creationId xmlns:a16="http://schemas.microsoft.com/office/drawing/2014/main" id="{15F57117-3AB7-4BED-AA70-D7ABDCAEA22C}"/>
              </a:ext>
            </a:extLst>
          </p:cNvPr>
          <p:cNvSpPr/>
          <p:nvPr/>
        </p:nvSpPr>
        <p:spPr>
          <a:xfrm>
            <a:off x="9190585" y="43975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4" name="Oval 3413">
            <a:extLst>
              <a:ext uri="{FF2B5EF4-FFF2-40B4-BE49-F238E27FC236}">
                <a16:creationId xmlns:a16="http://schemas.microsoft.com/office/drawing/2014/main" id="{67070123-5E7D-4AF7-95AB-48314CA9991D}"/>
              </a:ext>
            </a:extLst>
          </p:cNvPr>
          <p:cNvSpPr/>
          <p:nvPr/>
        </p:nvSpPr>
        <p:spPr>
          <a:xfrm>
            <a:off x="9079964" y="451238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5" name="Oval 3414">
            <a:extLst>
              <a:ext uri="{FF2B5EF4-FFF2-40B4-BE49-F238E27FC236}">
                <a16:creationId xmlns:a16="http://schemas.microsoft.com/office/drawing/2014/main" id="{4A1DA313-990C-4AD7-A0B4-2AAAFA9176F3}"/>
              </a:ext>
            </a:extLst>
          </p:cNvPr>
          <p:cNvSpPr/>
          <p:nvPr/>
        </p:nvSpPr>
        <p:spPr>
          <a:xfrm>
            <a:off x="9362779" y="439075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6" name="Oval 3415">
            <a:extLst>
              <a:ext uri="{FF2B5EF4-FFF2-40B4-BE49-F238E27FC236}">
                <a16:creationId xmlns:a16="http://schemas.microsoft.com/office/drawing/2014/main" id="{0F54752C-2A58-4C26-BC7A-3CF6EEBF153E}"/>
              </a:ext>
            </a:extLst>
          </p:cNvPr>
          <p:cNvSpPr/>
          <p:nvPr/>
        </p:nvSpPr>
        <p:spPr>
          <a:xfrm>
            <a:off x="9201022" y="42861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7" name="Oval 3416">
            <a:extLst>
              <a:ext uri="{FF2B5EF4-FFF2-40B4-BE49-F238E27FC236}">
                <a16:creationId xmlns:a16="http://schemas.microsoft.com/office/drawing/2014/main" id="{069E45F2-B2FA-4EB4-8BEE-45CD371AA7C7}"/>
              </a:ext>
            </a:extLst>
          </p:cNvPr>
          <p:cNvSpPr/>
          <p:nvPr/>
        </p:nvSpPr>
        <p:spPr>
          <a:xfrm>
            <a:off x="7962269" y="349268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8" name="Oval 3417">
            <a:extLst>
              <a:ext uri="{FF2B5EF4-FFF2-40B4-BE49-F238E27FC236}">
                <a16:creationId xmlns:a16="http://schemas.microsoft.com/office/drawing/2014/main" id="{901149EC-F8F8-4C34-89E8-12D2B656103B}"/>
              </a:ext>
            </a:extLst>
          </p:cNvPr>
          <p:cNvSpPr/>
          <p:nvPr/>
        </p:nvSpPr>
        <p:spPr>
          <a:xfrm>
            <a:off x="8105241" y="358363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19" name="Oval 3418">
            <a:extLst>
              <a:ext uri="{FF2B5EF4-FFF2-40B4-BE49-F238E27FC236}">
                <a16:creationId xmlns:a16="http://schemas.microsoft.com/office/drawing/2014/main" id="{5D765944-C19A-4C49-AA93-0D14226748D7}"/>
              </a:ext>
            </a:extLst>
          </p:cNvPr>
          <p:cNvSpPr/>
          <p:nvPr/>
        </p:nvSpPr>
        <p:spPr>
          <a:xfrm>
            <a:off x="7852690" y="356089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0" name="Oval 3419">
            <a:extLst>
              <a:ext uri="{FF2B5EF4-FFF2-40B4-BE49-F238E27FC236}">
                <a16:creationId xmlns:a16="http://schemas.microsoft.com/office/drawing/2014/main" id="{DA162CEA-A4C5-40F0-A639-77738A2CD9C3}"/>
              </a:ext>
            </a:extLst>
          </p:cNvPr>
          <p:cNvSpPr/>
          <p:nvPr/>
        </p:nvSpPr>
        <p:spPr>
          <a:xfrm>
            <a:off x="7844341" y="36711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1" name="Oval 3420">
            <a:extLst>
              <a:ext uri="{FF2B5EF4-FFF2-40B4-BE49-F238E27FC236}">
                <a16:creationId xmlns:a16="http://schemas.microsoft.com/office/drawing/2014/main" id="{C3689A2D-C069-467F-A87C-B547866E27F0}"/>
              </a:ext>
            </a:extLst>
          </p:cNvPr>
          <p:cNvSpPr/>
          <p:nvPr/>
        </p:nvSpPr>
        <p:spPr>
          <a:xfrm>
            <a:off x="7743112" y="356089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2" name="Oval 3421">
            <a:extLst>
              <a:ext uri="{FF2B5EF4-FFF2-40B4-BE49-F238E27FC236}">
                <a16:creationId xmlns:a16="http://schemas.microsoft.com/office/drawing/2014/main" id="{8B9F2E3B-5830-4709-B955-60039E39E56B}"/>
              </a:ext>
            </a:extLst>
          </p:cNvPr>
          <p:cNvSpPr/>
          <p:nvPr/>
        </p:nvSpPr>
        <p:spPr>
          <a:xfrm>
            <a:off x="7997750" y="373255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3" name="Oval 3422">
            <a:extLst>
              <a:ext uri="{FF2B5EF4-FFF2-40B4-BE49-F238E27FC236}">
                <a16:creationId xmlns:a16="http://schemas.microsoft.com/office/drawing/2014/main" id="{F63DC8C9-AD4A-404D-8F04-7B9B071EAF6A}"/>
              </a:ext>
            </a:extLst>
          </p:cNvPr>
          <p:cNvSpPr/>
          <p:nvPr/>
        </p:nvSpPr>
        <p:spPr>
          <a:xfrm>
            <a:off x="7751461" y="378143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4" name="Oval 3423">
            <a:extLst>
              <a:ext uri="{FF2B5EF4-FFF2-40B4-BE49-F238E27FC236}">
                <a16:creationId xmlns:a16="http://schemas.microsoft.com/office/drawing/2014/main" id="{F2662CB9-3398-441E-94CC-44DC391FAD3F}"/>
              </a:ext>
            </a:extLst>
          </p:cNvPr>
          <p:cNvSpPr/>
          <p:nvPr/>
        </p:nvSpPr>
        <p:spPr>
          <a:xfrm>
            <a:off x="7887129" y="38473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5" name="Oval 3424">
            <a:extLst>
              <a:ext uri="{FF2B5EF4-FFF2-40B4-BE49-F238E27FC236}">
                <a16:creationId xmlns:a16="http://schemas.microsoft.com/office/drawing/2014/main" id="{4C65041C-B94A-4FFB-8D22-086D275B14BA}"/>
              </a:ext>
            </a:extLst>
          </p:cNvPr>
          <p:cNvSpPr/>
          <p:nvPr/>
        </p:nvSpPr>
        <p:spPr>
          <a:xfrm>
            <a:off x="8169945" y="372573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6" name="Oval 3425">
            <a:extLst>
              <a:ext uri="{FF2B5EF4-FFF2-40B4-BE49-F238E27FC236}">
                <a16:creationId xmlns:a16="http://schemas.microsoft.com/office/drawing/2014/main" id="{2E25CBB5-C90D-4F98-AAE7-1F90200501A1}"/>
              </a:ext>
            </a:extLst>
          </p:cNvPr>
          <p:cNvSpPr/>
          <p:nvPr/>
        </p:nvSpPr>
        <p:spPr>
          <a:xfrm>
            <a:off x="8008186" y="362114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7" name="Oval 3426">
            <a:extLst>
              <a:ext uri="{FF2B5EF4-FFF2-40B4-BE49-F238E27FC236}">
                <a16:creationId xmlns:a16="http://schemas.microsoft.com/office/drawing/2014/main" id="{77C14A6F-21C9-4B3C-A29F-94EF3AFB4ACD}"/>
              </a:ext>
            </a:extLst>
          </p:cNvPr>
          <p:cNvSpPr/>
          <p:nvPr/>
        </p:nvSpPr>
        <p:spPr>
          <a:xfrm>
            <a:off x="7473864" y="367343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8" name="Oval 3427">
            <a:extLst>
              <a:ext uri="{FF2B5EF4-FFF2-40B4-BE49-F238E27FC236}">
                <a16:creationId xmlns:a16="http://schemas.microsoft.com/office/drawing/2014/main" id="{D310E963-C282-4C63-934C-0AE43799E9E0}"/>
              </a:ext>
            </a:extLst>
          </p:cNvPr>
          <p:cNvSpPr/>
          <p:nvPr/>
        </p:nvSpPr>
        <p:spPr>
          <a:xfrm>
            <a:off x="7616837" y="376438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29" name="Oval 3428">
            <a:extLst>
              <a:ext uri="{FF2B5EF4-FFF2-40B4-BE49-F238E27FC236}">
                <a16:creationId xmlns:a16="http://schemas.microsoft.com/office/drawing/2014/main" id="{1C5A4910-8FAD-473F-A99E-9A06B2F147DF}"/>
              </a:ext>
            </a:extLst>
          </p:cNvPr>
          <p:cNvSpPr/>
          <p:nvPr/>
        </p:nvSpPr>
        <p:spPr>
          <a:xfrm>
            <a:off x="7364286" y="374164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0" name="Oval 3429">
            <a:extLst>
              <a:ext uri="{FF2B5EF4-FFF2-40B4-BE49-F238E27FC236}">
                <a16:creationId xmlns:a16="http://schemas.microsoft.com/office/drawing/2014/main" id="{6EDD8359-0379-46B3-94E5-EC6E475FB546}"/>
              </a:ext>
            </a:extLst>
          </p:cNvPr>
          <p:cNvSpPr/>
          <p:nvPr/>
        </p:nvSpPr>
        <p:spPr>
          <a:xfrm>
            <a:off x="7355937" y="385191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1" name="Oval 3430">
            <a:extLst>
              <a:ext uri="{FF2B5EF4-FFF2-40B4-BE49-F238E27FC236}">
                <a16:creationId xmlns:a16="http://schemas.microsoft.com/office/drawing/2014/main" id="{7E5355DB-7195-47A0-A0EB-412DB5859A8D}"/>
              </a:ext>
            </a:extLst>
          </p:cNvPr>
          <p:cNvSpPr/>
          <p:nvPr/>
        </p:nvSpPr>
        <p:spPr>
          <a:xfrm>
            <a:off x="7254708" y="374164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2" name="Oval 3431">
            <a:extLst>
              <a:ext uri="{FF2B5EF4-FFF2-40B4-BE49-F238E27FC236}">
                <a16:creationId xmlns:a16="http://schemas.microsoft.com/office/drawing/2014/main" id="{F68D214C-DA7D-4389-B61A-9BDE34DD4E62}"/>
              </a:ext>
            </a:extLst>
          </p:cNvPr>
          <p:cNvSpPr/>
          <p:nvPr/>
        </p:nvSpPr>
        <p:spPr>
          <a:xfrm>
            <a:off x="7509345" y="391330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3" name="Oval 3432">
            <a:extLst>
              <a:ext uri="{FF2B5EF4-FFF2-40B4-BE49-F238E27FC236}">
                <a16:creationId xmlns:a16="http://schemas.microsoft.com/office/drawing/2014/main" id="{121D19A4-A91F-45D8-BDA1-0BF50BF627B6}"/>
              </a:ext>
            </a:extLst>
          </p:cNvPr>
          <p:cNvSpPr/>
          <p:nvPr/>
        </p:nvSpPr>
        <p:spPr>
          <a:xfrm>
            <a:off x="7263057" y="396218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4" name="Oval 3433">
            <a:extLst>
              <a:ext uri="{FF2B5EF4-FFF2-40B4-BE49-F238E27FC236}">
                <a16:creationId xmlns:a16="http://schemas.microsoft.com/office/drawing/2014/main" id="{592F3EFE-F5CA-4D9E-BFE3-5BFC790BB60C}"/>
              </a:ext>
            </a:extLst>
          </p:cNvPr>
          <p:cNvSpPr/>
          <p:nvPr/>
        </p:nvSpPr>
        <p:spPr>
          <a:xfrm>
            <a:off x="7398725" y="402811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5" name="Oval 3434">
            <a:extLst>
              <a:ext uri="{FF2B5EF4-FFF2-40B4-BE49-F238E27FC236}">
                <a16:creationId xmlns:a16="http://schemas.microsoft.com/office/drawing/2014/main" id="{182D0A95-1B88-4962-9876-53382BC8B60B}"/>
              </a:ext>
            </a:extLst>
          </p:cNvPr>
          <p:cNvSpPr/>
          <p:nvPr/>
        </p:nvSpPr>
        <p:spPr>
          <a:xfrm>
            <a:off x="7681540" y="39064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6" name="Oval 3435">
            <a:extLst>
              <a:ext uri="{FF2B5EF4-FFF2-40B4-BE49-F238E27FC236}">
                <a16:creationId xmlns:a16="http://schemas.microsoft.com/office/drawing/2014/main" id="{4C4FB5A2-ADA9-4D05-BC13-1F0629327E19}"/>
              </a:ext>
            </a:extLst>
          </p:cNvPr>
          <p:cNvSpPr/>
          <p:nvPr/>
        </p:nvSpPr>
        <p:spPr>
          <a:xfrm>
            <a:off x="7519783" y="380189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7" name="Oval 3436">
            <a:extLst>
              <a:ext uri="{FF2B5EF4-FFF2-40B4-BE49-F238E27FC236}">
                <a16:creationId xmlns:a16="http://schemas.microsoft.com/office/drawing/2014/main" id="{00040B11-0959-4F11-8FCA-4651B020DE71}"/>
              </a:ext>
            </a:extLst>
          </p:cNvPr>
          <p:cNvSpPr/>
          <p:nvPr/>
        </p:nvSpPr>
        <p:spPr>
          <a:xfrm>
            <a:off x="7060598" y="40110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8" name="Oval 3437">
            <a:extLst>
              <a:ext uri="{FF2B5EF4-FFF2-40B4-BE49-F238E27FC236}">
                <a16:creationId xmlns:a16="http://schemas.microsoft.com/office/drawing/2014/main" id="{0247DB17-D0FB-4587-9AA5-4CEED09C924D}"/>
              </a:ext>
            </a:extLst>
          </p:cNvPr>
          <p:cNvSpPr/>
          <p:nvPr/>
        </p:nvSpPr>
        <p:spPr>
          <a:xfrm>
            <a:off x="7203570" y="410200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39" name="Oval 3438">
            <a:extLst>
              <a:ext uri="{FF2B5EF4-FFF2-40B4-BE49-F238E27FC236}">
                <a16:creationId xmlns:a16="http://schemas.microsoft.com/office/drawing/2014/main" id="{D0EB6BF7-F4B7-4C1F-B023-87F578098043}"/>
              </a:ext>
            </a:extLst>
          </p:cNvPr>
          <p:cNvSpPr/>
          <p:nvPr/>
        </p:nvSpPr>
        <p:spPr>
          <a:xfrm>
            <a:off x="7001230" y="39463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0" name="Oval 3439">
            <a:extLst>
              <a:ext uri="{FF2B5EF4-FFF2-40B4-BE49-F238E27FC236}">
                <a16:creationId xmlns:a16="http://schemas.microsoft.com/office/drawing/2014/main" id="{8E448746-07E0-479B-9C47-E748C2B75191}"/>
              </a:ext>
            </a:extLst>
          </p:cNvPr>
          <p:cNvSpPr/>
          <p:nvPr/>
        </p:nvSpPr>
        <p:spPr>
          <a:xfrm>
            <a:off x="6942671" y="41895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1" name="Oval 3440">
            <a:extLst>
              <a:ext uri="{FF2B5EF4-FFF2-40B4-BE49-F238E27FC236}">
                <a16:creationId xmlns:a16="http://schemas.microsoft.com/office/drawing/2014/main" id="{62C1FFE9-532F-49D3-A014-368DB98647B5}"/>
              </a:ext>
            </a:extLst>
          </p:cNvPr>
          <p:cNvSpPr/>
          <p:nvPr/>
        </p:nvSpPr>
        <p:spPr>
          <a:xfrm>
            <a:off x="7096079" y="42509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2" name="Oval 3441">
            <a:extLst>
              <a:ext uri="{FF2B5EF4-FFF2-40B4-BE49-F238E27FC236}">
                <a16:creationId xmlns:a16="http://schemas.microsoft.com/office/drawing/2014/main" id="{1277206D-35E3-4D28-8FA7-B96168B2C394}"/>
              </a:ext>
            </a:extLst>
          </p:cNvPr>
          <p:cNvSpPr/>
          <p:nvPr/>
        </p:nvSpPr>
        <p:spPr>
          <a:xfrm>
            <a:off x="6985458" y="43657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3" name="Oval 3442">
            <a:extLst>
              <a:ext uri="{FF2B5EF4-FFF2-40B4-BE49-F238E27FC236}">
                <a16:creationId xmlns:a16="http://schemas.microsoft.com/office/drawing/2014/main" id="{AFB8AC2B-1FCC-4F8C-8338-E69AFC0C0E25}"/>
              </a:ext>
            </a:extLst>
          </p:cNvPr>
          <p:cNvSpPr/>
          <p:nvPr/>
        </p:nvSpPr>
        <p:spPr>
          <a:xfrm>
            <a:off x="7268274" y="424410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4" name="Oval 3443">
            <a:extLst>
              <a:ext uri="{FF2B5EF4-FFF2-40B4-BE49-F238E27FC236}">
                <a16:creationId xmlns:a16="http://schemas.microsoft.com/office/drawing/2014/main" id="{24A68853-56D6-459B-9179-437050C0136B}"/>
              </a:ext>
            </a:extLst>
          </p:cNvPr>
          <p:cNvSpPr/>
          <p:nvPr/>
        </p:nvSpPr>
        <p:spPr>
          <a:xfrm>
            <a:off x="7106517" y="41395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5" name="Oval 3444">
            <a:extLst>
              <a:ext uri="{FF2B5EF4-FFF2-40B4-BE49-F238E27FC236}">
                <a16:creationId xmlns:a16="http://schemas.microsoft.com/office/drawing/2014/main" id="{EBF18A96-2567-4F25-B9D5-B9E9979EAE27}"/>
              </a:ext>
            </a:extLst>
          </p:cNvPr>
          <p:cNvSpPr/>
          <p:nvPr/>
        </p:nvSpPr>
        <p:spPr>
          <a:xfrm>
            <a:off x="6976066" y="445100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6" name="Oval 3445">
            <a:extLst>
              <a:ext uri="{FF2B5EF4-FFF2-40B4-BE49-F238E27FC236}">
                <a16:creationId xmlns:a16="http://schemas.microsoft.com/office/drawing/2014/main" id="{EAC4EC5F-2B47-4365-B4E6-7464DAF1D709}"/>
              </a:ext>
            </a:extLst>
          </p:cNvPr>
          <p:cNvSpPr/>
          <p:nvPr/>
        </p:nvSpPr>
        <p:spPr>
          <a:xfrm>
            <a:off x="7119039" y="454194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7" name="Oval 3446">
            <a:extLst>
              <a:ext uri="{FF2B5EF4-FFF2-40B4-BE49-F238E27FC236}">
                <a16:creationId xmlns:a16="http://schemas.microsoft.com/office/drawing/2014/main" id="{C8303720-6E4B-42C2-9559-1541D8872044}"/>
              </a:ext>
            </a:extLst>
          </p:cNvPr>
          <p:cNvSpPr/>
          <p:nvPr/>
        </p:nvSpPr>
        <p:spPr>
          <a:xfrm>
            <a:off x="7011549" y="46908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8" name="Oval 3447">
            <a:extLst>
              <a:ext uri="{FF2B5EF4-FFF2-40B4-BE49-F238E27FC236}">
                <a16:creationId xmlns:a16="http://schemas.microsoft.com/office/drawing/2014/main" id="{A71AE626-A969-49F7-94CA-DAF1B2A3A669}"/>
              </a:ext>
            </a:extLst>
          </p:cNvPr>
          <p:cNvSpPr/>
          <p:nvPr/>
        </p:nvSpPr>
        <p:spPr>
          <a:xfrm>
            <a:off x="7183742" y="46840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49" name="Oval 3448">
            <a:extLst>
              <a:ext uri="{FF2B5EF4-FFF2-40B4-BE49-F238E27FC236}">
                <a16:creationId xmlns:a16="http://schemas.microsoft.com/office/drawing/2014/main" id="{4C932E1C-977B-4F39-BB02-5B44F535C4C5}"/>
              </a:ext>
            </a:extLst>
          </p:cNvPr>
          <p:cNvSpPr/>
          <p:nvPr/>
        </p:nvSpPr>
        <p:spPr>
          <a:xfrm>
            <a:off x="7021985" y="45794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0" name="Oval 3449">
            <a:extLst>
              <a:ext uri="{FF2B5EF4-FFF2-40B4-BE49-F238E27FC236}">
                <a16:creationId xmlns:a16="http://schemas.microsoft.com/office/drawing/2014/main" id="{00625448-EA9E-4704-AA32-23064ED01D27}"/>
              </a:ext>
            </a:extLst>
          </p:cNvPr>
          <p:cNvSpPr/>
          <p:nvPr/>
        </p:nvSpPr>
        <p:spPr>
          <a:xfrm>
            <a:off x="7198352" y="485001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1" name="Oval 3450">
            <a:extLst>
              <a:ext uri="{FF2B5EF4-FFF2-40B4-BE49-F238E27FC236}">
                <a16:creationId xmlns:a16="http://schemas.microsoft.com/office/drawing/2014/main" id="{F41153D8-704C-4F59-9093-B84E2BA709A7}"/>
              </a:ext>
            </a:extLst>
          </p:cNvPr>
          <p:cNvSpPr/>
          <p:nvPr/>
        </p:nvSpPr>
        <p:spPr>
          <a:xfrm>
            <a:off x="7341326" y="49409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2" name="Oval 3451">
            <a:extLst>
              <a:ext uri="{FF2B5EF4-FFF2-40B4-BE49-F238E27FC236}">
                <a16:creationId xmlns:a16="http://schemas.microsoft.com/office/drawing/2014/main" id="{0DB859ED-8192-4880-BE5E-7E0B4434D1FE}"/>
              </a:ext>
            </a:extLst>
          </p:cNvPr>
          <p:cNvSpPr/>
          <p:nvPr/>
        </p:nvSpPr>
        <p:spPr>
          <a:xfrm>
            <a:off x="7088774" y="491822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3" name="Oval 3452">
            <a:extLst>
              <a:ext uri="{FF2B5EF4-FFF2-40B4-BE49-F238E27FC236}">
                <a16:creationId xmlns:a16="http://schemas.microsoft.com/office/drawing/2014/main" id="{41E5259F-18F5-4884-BD5B-B00D3364D52C}"/>
              </a:ext>
            </a:extLst>
          </p:cNvPr>
          <p:cNvSpPr/>
          <p:nvPr/>
        </p:nvSpPr>
        <p:spPr>
          <a:xfrm>
            <a:off x="7099476" y="50427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4" name="Oval 3453">
            <a:extLst>
              <a:ext uri="{FF2B5EF4-FFF2-40B4-BE49-F238E27FC236}">
                <a16:creationId xmlns:a16="http://schemas.microsoft.com/office/drawing/2014/main" id="{689173A8-9DC1-4555-B88B-991633162CBA}"/>
              </a:ext>
            </a:extLst>
          </p:cNvPr>
          <p:cNvSpPr/>
          <p:nvPr/>
        </p:nvSpPr>
        <p:spPr>
          <a:xfrm>
            <a:off x="6979196" y="491822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5" name="Oval 3454">
            <a:extLst>
              <a:ext uri="{FF2B5EF4-FFF2-40B4-BE49-F238E27FC236}">
                <a16:creationId xmlns:a16="http://schemas.microsoft.com/office/drawing/2014/main" id="{B1DAF201-8941-4977-B02F-DED8E1F7BF66}"/>
              </a:ext>
            </a:extLst>
          </p:cNvPr>
          <p:cNvSpPr/>
          <p:nvPr/>
        </p:nvSpPr>
        <p:spPr>
          <a:xfrm>
            <a:off x="7233835" y="508987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6" name="Oval 3455">
            <a:extLst>
              <a:ext uri="{FF2B5EF4-FFF2-40B4-BE49-F238E27FC236}">
                <a16:creationId xmlns:a16="http://schemas.microsoft.com/office/drawing/2014/main" id="{8E7DE98D-504A-44F1-81E4-84EB3E8BF1A6}"/>
              </a:ext>
            </a:extLst>
          </p:cNvPr>
          <p:cNvSpPr/>
          <p:nvPr/>
        </p:nvSpPr>
        <p:spPr>
          <a:xfrm>
            <a:off x="7227569" y="526798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7" name="Oval 3456">
            <a:extLst>
              <a:ext uri="{FF2B5EF4-FFF2-40B4-BE49-F238E27FC236}">
                <a16:creationId xmlns:a16="http://schemas.microsoft.com/office/drawing/2014/main" id="{51D96E18-7DB7-4A40-B2E3-B855215A838F}"/>
              </a:ext>
            </a:extLst>
          </p:cNvPr>
          <p:cNvSpPr/>
          <p:nvPr/>
        </p:nvSpPr>
        <p:spPr>
          <a:xfrm>
            <a:off x="7406029" y="508305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8" name="Oval 3457">
            <a:extLst>
              <a:ext uri="{FF2B5EF4-FFF2-40B4-BE49-F238E27FC236}">
                <a16:creationId xmlns:a16="http://schemas.microsoft.com/office/drawing/2014/main" id="{7E741A51-1D3C-4EE9-B843-1EB90FCEDD8F}"/>
              </a:ext>
            </a:extLst>
          </p:cNvPr>
          <p:cNvSpPr/>
          <p:nvPr/>
        </p:nvSpPr>
        <p:spPr>
          <a:xfrm>
            <a:off x="7244271" y="497847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59" name="Oval 3458">
            <a:extLst>
              <a:ext uri="{FF2B5EF4-FFF2-40B4-BE49-F238E27FC236}">
                <a16:creationId xmlns:a16="http://schemas.microsoft.com/office/drawing/2014/main" id="{15C4D4B9-74AC-4DF9-A927-D07DDA4B494F}"/>
              </a:ext>
            </a:extLst>
          </p:cNvPr>
          <p:cNvSpPr/>
          <p:nvPr/>
        </p:nvSpPr>
        <p:spPr>
          <a:xfrm>
            <a:off x="7586572" y="511261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0" name="Oval 3459">
            <a:extLst>
              <a:ext uri="{FF2B5EF4-FFF2-40B4-BE49-F238E27FC236}">
                <a16:creationId xmlns:a16="http://schemas.microsoft.com/office/drawing/2014/main" id="{1C076221-86FF-4B94-9293-148E49FA58C7}"/>
              </a:ext>
            </a:extLst>
          </p:cNvPr>
          <p:cNvSpPr/>
          <p:nvPr/>
        </p:nvSpPr>
        <p:spPr>
          <a:xfrm>
            <a:off x="7729545" y="520355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1" name="Oval 3460">
            <a:extLst>
              <a:ext uri="{FF2B5EF4-FFF2-40B4-BE49-F238E27FC236}">
                <a16:creationId xmlns:a16="http://schemas.microsoft.com/office/drawing/2014/main" id="{831055BC-9A86-4BFF-B544-3544679EF7BF}"/>
              </a:ext>
            </a:extLst>
          </p:cNvPr>
          <p:cNvSpPr/>
          <p:nvPr/>
        </p:nvSpPr>
        <p:spPr>
          <a:xfrm>
            <a:off x="7476994" y="5180821"/>
            <a:ext cx="48853" cy="53217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2" name="Oval 3461">
            <a:extLst>
              <a:ext uri="{FF2B5EF4-FFF2-40B4-BE49-F238E27FC236}">
                <a16:creationId xmlns:a16="http://schemas.microsoft.com/office/drawing/2014/main" id="{74A33533-B33B-436A-9699-0C00C49BF986}"/>
              </a:ext>
            </a:extLst>
          </p:cNvPr>
          <p:cNvSpPr/>
          <p:nvPr/>
        </p:nvSpPr>
        <p:spPr>
          <a:xfrm>
            <a:off x="7468646" y="529108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3" name="Oval 3462">
            <a:extLst>
              <a:ext uri="{FF2B5EF4-FFF2-40B4-BE49-F238E27FC236}">
                <a16:creationId xmlns:a16="http://schemas.microsoft.com/office/drawing/2014/main" id="{86378FC0-5083-42A8-A135-51FCE526D766}"/>
              </a:ext>
            </a:extLst>
          </p:cNvPr>
          <p:cNvSpPr/>
          <p:nvPr/>
        </p:nvSpPr>
        <p:spPr>
          <a:xfrm>
            <a:off x="7367416" y="518082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4" name="Oval 3463">
            <a:extLst>
              <a:ext uri="{FF2B5EF4-FFF2-40B4-BE49-F238E27FC236}">
                <a16:creationId xmlns:a16="http://schemas.microsoft.com/office/drawing/2014/main" id="{38EBF0CF-AB85-4F14-AA49-59F87E3B306E}"/>
              </a:ext>
            </a:extLst>
          </p:cNvPr>
          <p:cNvSpPr/>
          <p:nvPr/>
        </p:nvSpPr>
        <p:spPr>
          <a:xfrm>
            <a:off x="7622054" y="53524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5" name="Oval 3464">
            <a:extLst>
              <a:ext uri="{FF2B5EF4-FFF2-40B4-BE49-F238E27FC236}">
                <a16:creationId xmlns:a16="http://schemas.microsoft.com/office/drawing/2014/main" id="{CFBF93ED-4384-4564-947D-60BEA2DB5683}"/>
              </a:ext>
            </a:extLst>
          </p:cNvPr>
          <p:cNvSpPr/>
          <p:nvPr/>
        </p:nvSpPr>
        <p:spPr>
          <a:xfrm>
            <a:off x="7375765" y="540135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6" name="Oval 3465">
            <a:extLst>
              <a:ext uri="{FF2B5EF4-FFF2-40B4-BE49-F238E27FC236}">
                <a16:creationId xmlns:a16="http://schemas.microsoft.com/office/drawing/2014/main" id="{02F81CEE-A1BC-4DCD-BB8B-F823B6E69E56}"/>
              </a:ext>
            </a:extLst>
          </p:cNvPr>
          <p:cNvSpPr/>
          <p:nvPr/>
        </p:nvSpPr>
        <p:spPr>
          <a:xfrm>
            <a:off x="7511433" y="546729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7" name="Oval 3466">
            <a:extLst>
              <a:ext uri="{FF2B5EF4-FFF2-40B4-BE49-F238E27FC236}">
                <a16:creationId xmlns:a16="http://schemas.microsoft.com/office/drawing/2014/main" id="{C5DFA3B2-B509-492B-909C-B71289D17D09}"/>
              </a:ext>
            </a:extLst>
          </p:cNvPr>
          <p:cNvSpPr/>
          <p:nvPr/>
        </p:nvSpPr>
        <p:spPr>
          <a:xfrm>
            <a:off x="7794248" y="53456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8" name="Oval 3467">
            <a:extLst>
              <a:ext uri="{FF2B5EF4-FFF2-40B4-BE49-F238E27FC236}">
                <a16:creationId xmlns:a16="http://schemas.microsoft.com/office/drawing/2014/main" id="{FA7957B3-6A87-4F8F-8DCE-ECC287EECD83}"/>
              </a:ext>
            </a:extLst>
          </p:cNvPr>
          <p:cNvSpPr/>
          <p:nvPr/>
        </p:nvSpPr>
        <p:spPr>
          <a:xfrm>
            <a:off x="7632491" y="52410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69" name="Oval 3468">
            <a:extLst>
              <a:ext uri="{FF2B5EF4-FFF2-40B4-BE49-F238E27FC236}">
                <a16:creationId xmlns:a16="http://schemas.microsoft.com/office/drawing/2014/main" id="{E9275506-BD46-42C1-80E4-9C6A37FE8E53}"/>
              </a:ext>
            </a:extLst>
          </p:cNvPr>
          <p:cNvSpPr/>
          <p:nvPr/>
        </p:nvSpPr>
        <p:spPr>
          <a:xfrm>
            <a:off x="8059322" y="517740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0" name="Oval 3469">
            <a:extLst>
              <a:ext uri="{FF2B5EF4-FFF2-40B4-BE49-F238E27FC236}">
                <a16:creationId xmlns:a16="http://schemas.microsoft.com/office/drawing/2014/main" id="{619BA4B8-32CC-477A-86DE-47A80AF48AA2}"/>
              </a:ext>
            </a:extLst>
          </p:cNvPr>
          <p:cNvSpPr/>
          <p:nvPr/>
        </p:nvSpPr>
        <p:spPr>
          <a:xfrm>
            <a:off x="8202297" y="52683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1" name="Oval 3470">
            <a:extLst>
              <a:ext uri="{FF2B5EF4-FFF2-40B4-BE49-F238E27FC236}">
                <a16:creationId xmlns:a16="http://schemas.microsoft.com/office/drawing/2014/main" id="{82A78814-B277-4C81-8B23-64AE1793A7AD}"/>
              </a:ext>
            </a:extLst>
          </p:cNvPr>
          <p:cNvSpPr/>
          <p:nvPr/>
        </p:nvSpPr>
        <p:spPr>
          <a:xfrm>
            <a:off x="7949745" y="524561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2" name="Oval 3471">
            <a:extLst>
              <a:ext uri="{FF2B5EF4-FFF2-40B4-BE49-F238E27FC236}">
                <a16:creationId xmlns:a16="http://schemas.microsoft.com/office/drawing/2014/main" id="{5D802F9E-8FE5-4370-A96E-B5CB3BEED493}"/>
              </a:ext>
            </a:extLst>
          </p:cNvPr>
          <p:cNvSpPr/>
          <p:nvPr/>
        </p:nvSpPr>
        <p:spPr>
          <a:xfrm>
            <a:off x="7941396" y="53558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3" name="Oval 3472">
            <a:extLst>
              <a:ext uri="{FF2B5EF4-FFF2-40B4-BE49-F238E27FC236}">
                <a16:creationId xmlns:a16="http://schemas.microsoft.com/office/drawing/2014/main" id="{E7D26A7E-5CAB-409F-8DF7-C786AFB3B575}"/>
              </a:ext>
            </a:extLst>
          </p:cNvPr>
          <p:cNvSpPr/>
          <p:nvPr/>
        </p:nvSpPr>
        <p:spPr>
          <a:xfrm>
            <a:off x="7840167" y="524561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4" name="Oval 3473">
            <a:extLst>
              <a:ext uri="{FF2B5EF4-FFF2-40B4-BE49-F238E27FC236}">
                <a16:creationId xmlns:a16="http://schemas.microsoft.com/office/drawing/2014/main" id="{00DC31DB-9CF7-448F-9FB0-C2CEFA30F1FA}"/>
              </a:ext>
            </a:extLst>
          </p:cNvPr>
          <p:cNvSpPr/>
          <p:nvPr/>
        </p:nvSpPr>
        <p:spPr>
          <a:xfrm>
            <a:off x="8094805" y="54172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5" name="Oval 3474">
            <a:extLst>
              <a:ext uri="{FF2B5EF4-FFF2-40B4-BE49-F238E27FC236}">
                <a16:creationId xmlns:a16="http://schemas.microsoft.com/office/drawing/2014/main" id="{A0230EDC-BB45-4A93-8D2E-E6B5E73BD8CE}"/>
              </a:ext>
            </a:extLst>
          </p:cNvPr>
          <p:cNvSpPr/>
          <p:nvPr/>
        </p:nvSpPr>
        <p:spPr>
          <a:xfrm>
            <a:off x="7848516" y="54661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6" name="Oval 3475">
            <a:extLst>
              <a:ext uri="{FF2B5EF4-FFF2-40B4-BE49-F238E27FC236}">
                <a16:creationId xmlns:a16="http://schemas.microsoft.com/office/drawing/2014/main" id="{985E723E-042B-4730-AE59-C2B95C73AFB0}"/>
              </a:ext>
            </a:extLst>
          </p:cNvPr>
          <p:cNvSpPr/>
          <p:nvPr/>
        </p:nvSpPr>
        <p:spPr>
          <a:xfrm>
            <a:off x="8266999" y="541045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7" name="Oval 3476">
            <a:extLst>
              <a:ext uri="{FF2B5EF4-FFF2-40B4-BE49-F238E27FC236}">
                <a16:creationId xmlns:a16="http://schemas.microsoft.com/office/drawing/2014/main" id="{DAF44652-A01D-4AD6-A55B-BEE2499FFC0C}"/>
              </a:ext>
            </a:extLst>
          </p:cNvPr>
          <p:cNvSpPr/>
          <p:nvPr/>
        </p:nvSpPr>
        <p:spPr>
          <a:xfrm>
            <a:off x="8105241" y="53058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8" name="Oval 3477">
            <a:extLst>
              <a:ext uri="{FF2B5EF4-FFF2-40B4-BE49-F238E27FC236}">
                <a16:creationId xmlns:a16="http://schemas.microsoft.com/office/drawing/2014/main" id="{E960A473-A9FF-4E07-B28F-74AB24F8EC7A}"/>
              </a:ext>
            </a:extLst>
          </p:cNvPr>
          <p:cNvSpPr/>
          <p:nvPr/>
        </p:nvSpPr>
        <p:spPr>
          <a:xfrm>
            <a:off x="8763754" y="492845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79" name="Oval 3478">
            <a:extLst>
              <a:ext uri="{FF2B5EF4-FFF2-40B4-BE49-F238E27FC236}">
                <a16:creationId xmlns:a16="http://schemas.microsoft.com/office/drawing/2014/main" id="{3B318C85-91D1-4FB5-BD06-808C6D32892C}"/>
              </a:ext>
            </a:extLst>
          </p:cNvPr>
          <p:cNvSpPr/>
          <p:nvPr/>
        </p:nvSpPr>
        <p:spPr>
          <a:xfrm>
            <a:off x="8906727" y="501939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0" name="Oval 3479">
            <a:extLst>
              <a:ext uri="{FF2B5EF4-FFF2-40B4-BE49-F238E27FC236}">
                <a16:creationId xmlns:a16="http://schemas.microsoft.com/office/drawing/2014/main" id="{5C5A2C10-FEB7-4FE9-BD9B-607CFFEDD0FD}"/>
              </a:ext>
            </a:extLst>
          </p:cNvPr>
          <p:cNvSpPr/>
          <p:nvPr/>
        </p:nvSpPr>
        <p:spPr>
          <a:xfrm>
            <a:off x="8654176" y="49966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1" name="Oval 3480">
            <a:extLst>
              <a:ext uri="{FF2B5EF4-FFF2-40B4-BE49-F238E27FC236}">
                <a16:creationId xmlns:a16="http://schemas.microsoft.com/office/drawing/2014/main" id="{E38AA0DF-B367-4056-BCB8-AF8DADE07BE8}"/>
              </a:ext>
            </a:extLst>
          </p:cNvPr>
          <p:cNvSpPr/>
          <p:nvPr/>
        </p:nvSpPr>
        <p:spPr>
          <a:xfrm>
            <a:off x="8645827" y="510693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2" name="Oval 3481">
            <a:extLst>
              <a:ext uri="{FF2B5EF4-FFF2-40B4-BE49-F238E27FC236}">
                <a16:creationId xmlns:a16="http://schemas.microsoft.com/office/drawing/2014/main" id="{E976B193-83C4-41C2-9545-6059F5EE247B}"/>
              </a:ext>
            </a:extLst>
          </p:cNvPr>
          <p:cNvSpPr/>
          <p:nvPr/>
        </p:nvSpPr>
        <p:spPr>
          <a:xfrm>
            <a:off x="8544598" y="49966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3" name="Oval 3482">
            <a:extLst>
              <a:ext uri="{FF2B5EF4-FFF2-40B4-BE49-F238E27FC236}">
                <a16:creationId xmlns:a16="http://schemas.microsoft.com/office/drawing/2014/main" id="{01662463-8D94-4A6C-9946-95D15607E2E6}"/>
              </a:ext>
            </a:extLst>
          </p:cNvPr>
          <p:cNvSpPr/>
          <p:nvPr/>
        </p:nvSpPr>
        <p:spPr>
          <a:xfrm>
            <a:off x="8799236" y="516831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4" name="Oval 3483">
            <a:extLst>
              <a:ext uri="{FF2B5EF4-FFF2-40B4-BE49-F238E27FC236}">
                <a16:creationId xmlns:a16="http://schemas.microsoft.com/office/drawing/2014/main" id="{E3A5E270-E040-491D-9FE6-443C90892CF9}"/>
              </a:ext>
            </a:extLst>
          </p:cNvPr>
          <p:cNvSpPr/>
          <p:nvPr/>
        </p:nvSpPr>
        <p:spPr>
          <a:xfrm>
            <a:off x="8552947" y="521719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5" name="Oval 3484">
            <a:extLst>
              <a:ext uri="{FF2B5EF4-FFF2-40B4-BE49-F238E27FC236}">
                <a16:creationId xmlns:a16="http://schemas.microsoft.com/office/drawing/2014/main" id="{3CD178EF-0981-4C6B-A205-6E1FF2524C40}"/>
              </a:ext>
            </a:extLst>
          </p:cNvPr>
          <p:cNvSpPr/>
          <p:nvPr/>
        </p:nvSpPr>
        <p:spPr>
          <a:xfrm>
            <a:off x="8688615" y="528313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6" name="Oval 3485">
            <a:extLst>
              <a:ext uri="{FF2B5EF4-FFF2-40B4-BE49-F238E27FC236}">
                <a16:creationId xmlns:a16="http://schemas.microsoft.com/office/drawing/2014/main" id="{CE53554E-C2ED-4863-B1C2-D1D2491915C9}"/>
              </a:ext>
            </a:extLst>
          </p:cNvPr>
          <p:cNvSpPr/>
          <p:nvPr/>
        </p:nvSpPr>
        <p:spPr>
          <a:xfrm>
            <a:off x="8809673" y="505691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7" name="Oval 3486">
            <a:extLst>
              <a:ext uri="{FF2B5EF4-FFF2-40B4-BE49-F238E27FC236}">
                <a16:creationId xmlns:a16="http://schemas.microsoft.com/office/drawing/2014/main" id="{7520AC71-6BE5-4E0F-89C5-409D606DA452}"/>
              </a:ext>
            </a:extLst>
          </p:cNvPr>
          <p:cNvSpPr/>
          <p:nvPr/>
        </p:nvSpPr>
        <p:spPr>
          <a:xfrm>
            <a:off x="9239635" y="461469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8" name="Oval 3487">
            <a:extLst>
              <a:ext uri="{FF2B5EF4-FFF2-40B4-BE49-F238E27FC236}">
                <a16:creationId xmlns:a16="http://schemas.microsoft.com/office/drawing/2014/main" id="{B37FE4FD-BF8F-46DC-8C52-9895F896BA8C}"/>
              </a:ext>
            </a:extLst>
          </p:cNvPr>
          <p:cNvSpPr/>
          <p:nvPr/>
        </p:nvSpPr>
        <p:spPr>
          <a:xfrm>
            <a:off x="9382608" y="47056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89" name="Oval 3488">
            <a:extLst>
              <a:ext uri="{FF2B5EF4-FFF2-40B4-BE49-F238E27FC236}">
                <a16:creationId xmlns:a16="http://schemas.microsoft.com/office/drawing/2014/main" id="{B551E3F3-91C0-451D-B582-9BE756E1896E}"/>
              </a:ext>
            </a:extLst>
          </p:cNvPr>
          <p:cNvSpPr/>
          <p:nvPr/>
        </p:nvSpPr>
        <p:spPr>
          <a:xfrm>
            <a:off x="9130056" y="46829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0" name="Oval 3489">
            <a:extLst>
              <a:ext uri="{FF2B5EF4-FFF2-40B4-BE49-F238E27FC236}">
                <a16:creationId xmlns:a16="http://schemas.microsoft.com/office/drawing/2014/main" id="{2B47FEF1-4A51-46D2-9C23-442EE94563C8}"/>
              </a:ext>
            </a:extLst>
          </p:cNvPr>
          <p:cNvSpPr/>
          <p:nvPr/>
        </p:nvSpPr>
        <p:spPr>
          <a:xfrm>
            <a:off x="9121708" y="479317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1" name="Oval 3490">
            <a:extLst>
              <a:ext uri="{FF2B5EF4-FFF2-40B4-BE49-F238E27FC236}">
                <a16:creationId xmlns:a16="http://schemas.microsoft.com/office/drawing/2014/main" id="{7E94B8AD-EB2D-4D01-A5DE-E1A62FD9175F}"/>
              </a:ext>
            </a:extLst>
          </p:cNvPr>
          <p:cNvSpPr/>
          <p:nvPr/>
        </p:nvSpPr>
        <p:spPr>
          <a:xfrm>
            <a:off x="9020479" y="46829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2" name="Oval 3491">
            <a:extLst>
              <a:ext uri="{FF2B5EF4-FFF2-40B4-BE49-F238E27FC236}">
                <a16:creationId xmlns:a16="http://schemas.microsoft.com/office/drawing/2014/main" id="{45E92888-EA92-4E68-B03A-68B9F944BEAD}"/>
              </a:ext>
            </a:extLst>
          </p:cNvPr>
          <p:cNvSpPr/>
          <p:nvPr/>
        </p:nvSpPr>
        <p:spPr>
          <a:xfrm>
            <a:off x="9028828" y="49034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3" name="Oval 3492">
            <a:extLst>
              <a:ext uri="{FF2B5EF4-FFF2-40B4-BE49-F238E27FC236}">
                <a16:creationId xmlns:a16="http://schemas.microsoft.com/office/drawing/2014/main" id="{0B14CA31-20B3-480F-83A5-2B09C7DBD97D}"/>
              </a:ext>
            </a:extLst>
          </p:cNvPr>
          <p:cNvSpPr/>
          <p:nvPr/>
        </p:nvSpPr>
        <p:spPr>
          <a:xfrm>
            <a:off x="9157016" y="49747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4" name="Oval 3493">
            <a:extLst>
              <a:ext uri="{FF2B5EF4-FFF2-40B4-BE49-F238E27FC236}">
                <a16:creationId xmlns:a16="http://schemas.microsoft.com/office/drawing/2014/main" id="{CD2AA16E-F674-4AD8-A676-6165D3BE5453}"/>
              </a:ext>
            </a:extLst>
          </p:cNvPr>
          <p:cNvSpPr/>
          <p:nvPr/>
        </p:nvSpPr>
        <p:spPr>
          <a:xfrm>
            <a:off x="9447311" y="484774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5" name="Oval 3494">
            <a:extLst>
              <a:ext uri="{FF2B5EF4-FFF2-40B4-BE49-F238E27FC236}">
                <a16:creationId xmlns:a16="http://schemas.microsoft.com/office/drawing/2014/main" id="{3E84E8D4-6EAE-49E1-84F0-671C382DA5EB}"/>
              </a:ext>
            </a:extLst>
          </p:cNvPr>
          <p:cNvSpPr/>
          <p:nvPr/>
        </p:nvSpPr>
        <p:spPr>
          <a:xfrm>
            <a:off x="8328757" y="518578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6" name="Oval 3495">
            <a:extLst>
              <a:ext uri="{FF2B5EF4-FFF2-40B4-BE49-F238E27FC236}">
                <a16:creationId xmlns:a16="http://schemas.microsoft.com/office/drawing/2014/main" id="{A502F523-45DC-4CD6-BDCE-08ECD2F4733B}"/>
              </a:ext>
            </a:extLst>
          </p:cNvPr>
          <p:cNvSpPr/>
          <p:nvPr/>
        </p:nvSpPr>
        <p:spPr>
          <a:xfrm>
            <a:off x="8427070" y="511619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7" name="Oval 3496">
            <a:extLst>
              <a:ext uri="{FF2B5EF4-FFF2-40B4-BE49-F238E27FC236}">
                <a16:creationId xmlns:a16="http://schemas.microsoft.com/office/drawing/2014/main" id="{1341B020-702F-456B-8AEA-279C2A0907E7}"/>
              </a:ext>
            </a:extLst>
          </p:cNvPr>
          <p:cNvSpPr/>
          <p:nvPr/>
        </p:nvSpPr>
        <p:spPr>
          <a:xfrm>
            <a:off x="8344227" y="531723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8" name="Oval 3497">
            <a:extLst>
              <a:ext uri="{FF2B5EF4-FFF2-40B4-BE49-F238E27FC236}">
                <a16:creationId xmlns:a16="http://schemas.microsoft.com/office/drawing/2014/main" id="{BB460040-9E0C-4BDE-9C1A-295699DD9D03}"/>
              </a:ext>
            </a:extLst>
          </p:cNvPr>
          <p:cNvSpPr/>
          <p:nvPr/>
        </p:nvSpPr>
        <p:spPr>
          <a:xfrm>
            <a:off x="8335877" y="542750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99" name="Oval 3498">
            <a:extLst>
              <a:ext uri="{FF2B5EF4-FFF2-40B4-BE49-F238E27FC236}">
                <a16:creationId xmlns:a16="http://schemas.microsoft.com/office/drawing/2014/main" id="{8C8F2709-5993-43F3-91D5-2744A0927D89}"/>
              </a:ext>
            </a:extLst>
          </p:cNvPr>
          <p:cNvSpPr/>
          <p:nvPr/>
        </p:nvSpPr>
        <p:spPr>
          <a:xfrm>
            <a:off x="8234649" y="531723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0" name="Oval 3499">
            <a:extLst>
              <a:ext uri="{FF2B5EF4-FFF2-40B4-BE49-F238E27FC236}">
                <a16:creationId xmlns:a16="http://schemas.microsoft.com/office/drawing/2014/main" id="{E8216216-A994-4FDD-B5FB-FEEFE441E221}"/>
              </a:ext>
            </a:extLst>
          </p:cNvPr>
          <p:cNvSpPr/>
          <p:nvPr/>
        </p:nvSpPr>
        <p:spPr>
          <a:xfrm>
            <a:off x="8798395" y="47502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1" name="Oval 3500">
            <a:extLst>
              <a:ext uri="{FF2B5EF4-FFF2-40B4-BE49-F238E27FC236}">
                <a16:creationId xmlns:a16="http://schemas.microsoft.com/office/drawing/2014/main" id="{0F75830C-3811-4410-9B5B-8D055167F8BE}"/>
              </a:ext>
            </a:extLst>
          </p:cNvPr>
          <p:cNvSpPr/>
          <p:nvPr/>
        </p:nvSpPr>
        <p:spPr>
          <a:xfrm>
            <a:off x="8378666" y="560370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2" name="Oval 3501">
            <a:extLst>
              <a:ext uri="{FF2B5EF4-FFF2-40B4-BE49-F238E27FC236}">
                <a16:creationId xmlns:a16="http://schemas.microsoft.com/office/drawing/2014/main" id="{A3143C11-73A0-4269-BB18-9C5AE754680F}"/>
              </a:ext>
            </a:extLst>
          </p:cNvPr>
          <p:cNvSpPr/>
          <p:nvPr/>
        </p:nvSpPr>
        <p:spPr>
          <a:xfrm>
            <a:off x="9166930" y="543178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3" name="Oval 3502">
            <a:extLst>
              <a:ext uri="{FF2B5EF4-FFF2-40B4-BE49-F238E27FC236}">
                <a16:creationId xmlns:a16="http://schemas.microsoft.com/office/drawing/2014/main" id="{4CE1AE9B-D071-4E85-B815-A6DF69F14791}"/>
              </a:ext>
            </a:extLst>
          </p:cNvPr>
          <p:cNvSpPr/>
          <p:nvPr/>
        </p:nvSpPr>
        <p:spPr>
          <a:xfrm>
            <a:off x="8432733" y="54066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4" name="Oval 3503">
            <a:extLst>
              <a:ext uri="{FF2B5EF4-FFF2-40B4-BE49-F238E27FC236}">
                <a16:creationId xmlns:a16="http://schemas.microsoft.com/office/drawing/2014/main" id="{BCB51F9E-F65E-4ADC-81BD-23F5FA1D9433}"/>
              </a:ext>
            </a:extLst>
          </p:cNvPr>
          <p:cNvSpPr/>
          <p:nvPr/>
        </p:nvSpPr>
        <p:spPr>
          <a:xfrm>
            <a:off x="8551104" y="335318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5" name="Oval 3504">
            <a:extLst>
              <a:ext uri="{FF2B5EF4-FFF2-40B4-BE49-F238E27FC236}">
                <a16:creationId xmlns:a16="http://schemas.microsoft.com/office/drawing/2014/main" id="{7689F564-CEB3-468F-A63A-A928ABC512A8}"/>
              </a:ext>
            </a:extLst>
          </p:cNvPr>
          <p:cNvSpPr/>
          <p:nvPr/>
        </p:nvSpPr>
        <p:spPr>
          <a:xfrm>
            <a:off x="8290206" y="344071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6" name="Oval 3505">
            <a:extLst>
              <a:ext uri="{FF2B5EF4-FFF2-40B4-BE49-F238E27FC236}">
                <a16:creationId xmlns:a16="http://schemas.microsoft.com/office/drawing/2014/main" id="{FDC6BC87-40E8-4810-9E92-C2FF268AB055}"/>
              </a:ext>
            </a:extLst>
          </p:cNvPr>
          <p:cNvSpPr/>
          <p:nvPr/>
        </p:nvSpPr>
        <p:spPr>
          <a:xfrm>
            <a:off x="8443613" y="350210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7" name="Oval 3506">
            <a:extLst>
              <a:ext uri="{FF2B5EF4-FFF2-40B4-BE49-F238E27FC236}">
                <a16:creationId xmlns:a16="http://schemas.microsoft.com/office/drawing/2014/main" id="{DBBDFB86-112D-4B5C-B5E2-988F35D9159B}"/>
              </a:ext>
            </a:extLst>
          </p:cNvPr>
          <p:cNvSpPr/>
          <p:nvPr/>
        </p:nvSpPr>
        <p:spPr>
          <a:xfrm>
            <a:off x="8197324" y="355098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8" name="Oval 3507">
            <a:extLst>
              <a:ext uri="{FF2B5EF4-FFF2-40B4-BE49-F238E27FC236}">
                <a16:creationId xmlns:a16="http://schemas.microsoft.com/office/drawing/2014/main" id="{25488251-D7B0-4F9F-B1A5-717FA8EB836F}"/>
              </a:ext>
            </a:extLst>
          </p:cNvPr>
          <p:cNvSpPr/>
          <p:nvPr/>
        </p:nvSpPr>
        <p:spPr>
          <a:xfrm>
            <a:off x="8336061" y="36199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09" name="Oval 3508">
            <a:extLst>
              <a:ext uri="{FF2B5EF4-FFF2-40B4-BE49-F238E27FC236}">
                <a16:creationId xmlns:a16="http://schemas.microsoft.com/office/drawing/2014/main" id="{370CF704-CDEE-4200-9F72-9FF8CEDFE91C}"/>
              </a:ext>
            </a:extLst>
          </p:cNvPr>
          <p:cNvSpPr/>
          <p:nvPr/>
        </p:nvSpPr>
        <p:spPr>
          <a:xfrm>
            <a:off x="8615807" y="349528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0" name="Oval 3509">
            <a:extLst>
              <a:ext uri="{FF2B5EF4-FFF2-40B4-BE49-F238E27FC236}">
                <a16:creationId xmlns:a16="http://schemas.microsoft.com/office/drawing/2014/main" id="{2CE24B09-0B1C-4B3F-9898-8199F673A64E}"/>
              </a:ext>
            </a:extLst>
          </p:cNvPr>
          <p:cNvSpPr/>
          <p:nvPr/>
        </p:nvSpPr>
        <p:spPr>
          <a:xfrm>
            <a:off x="8454050" y="339069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1" name="Oval 3510">
            <a:extLst>
              <a:ext uri="{FF2B5EF4-FFF2-40B4-BE49-F238E27FC236}">
                <a16:creationId xmlns:a16="http://schemas.microsoft.com/office/drawing/2014/main" id="{DB9D8012-E475-4BA1-9ABC-83791114B00D}"/>
              </a:ext>
            </a:extLst>
          </p:cNvPr>
          <p:cNvSpPr/>
          <p:nvPr/>
        </p:nvSpPr>
        <p:spPr>
          <a:xfrm>
            <a:off x="9140616" y="338237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2" name="Oval 3511">
            <a:extLst>
              <a:ext uri="{FF2B5EF4-FFF2-40B4-BE49-F238E27FC236}">
                <a16:creationId xmlns:a16="http://schemas.microsoft.com/office/drawing/2014/main" id="{42F67032-9A71-44C1-B3E2-4494CA2D4C36}"/>
              </a:ext>
            </a:extLst>
          </p:cNvPr>
          <p:cNvSpPr/>
          <p:nvPr/>
        </p:nvSpPr>
        <p:spPr>
          <a:xfrm>
            <a:off x="8888065" y="335963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3" name="Oval 3512">
            <a:extLst>
              <a:ext uri="{FF2B5EF4-FFF2-40B4-BE49-F238E27FC236}">
                <a16:creationId xmlns:a16="http://schemas.microsoft.com/office/drawing/2014/main" id="{2283CC83-499C-4A43-9D9A-E3419E7BEB37}"/>
              </a:ext>
            </a:extLst>
          </p:cNvPr>
          <p:cNvSpPr/>
          <p:nvPr/>
        </p:nvSpPr>
        <p:spPr>
          <a:xfrm>
            <a:off x="8879715" y="346990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4" name="Oval 3513">
            <a:extLst>
              <a:ext uri="{FF2B5EF4-FFF2-40B4-BE49-F238E27FC236}">
                <a16:creationId xmlns:a16="http://schemas.microsoft.com/office/drawing/2014/main" id="{C68DA54C-5069-4B91-B29C-05FDA4A88A5F}"/>
              </a:ext>
            </a:extLst>
          </p:cNvPr>
          <p:cNvSpPr/>
          <p:nvPr/>
        </p:nvSpPr>
        <p:spPr>
          <a:xfrm>
            <a:off x="8778487" y="335963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5" name="Oval 3514">
            <a:extLst>
              <a:ext uri="{FF2B5EF4-FFF2-40B4-BE49-F238E27FC236}">
                <a16:creationId xmlns:a16="http://schemas.microsoft.com/office/drawing/2014/main" id="{C159BDC6-E2C1-4D15-BE3B-77F979C2DDD0}"/>
              </a:ext>
            </a:extLst>
          </p:cNvPr>
          <p:cNvSpPr/>
          <p:nvPr/>
        </p:nvSpPr>
        <p:spPr>
          <a:xfrm>
            <a:off x="9033124" y="353129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6" name="Oval 3515">
            <a:extLst>
              <a:ext uri="{FF2B5EF4-FFF2-40B4-BE49-F238E27FC236}">
                <a16:creationId xmlns:a16="http://schemas.microsoft.com/office/drawing/2014/main" id="{02289C01-569C-4B19-951C-54C1E3DECA6D}"/>
              </a:ext>
            </a:extLst>
          </p:cNvPr>
          <p:cNvSpPr/>
          <p:nvPr/>
        </p:nvSpPr>
        <p:spPr>
          <a:xfrm>
            <a:off x="8786835" y="358017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7" name="Oval 3516">
            <a:extLst>
              <a:ext uri="{FF2B5EF4-FFF2-40B4-BE49-F238E27FC236}">
                <a16:creationId xmlns:a16="http://schemas.microsoft.com/office/drawing/2014/main" id="{4B1CFA5F-3C88-4974-9427-8091E42DFC5B}"/>
              </a:ext>
            </a:extLst>
          </p:cNvPr>
          <p:cNvSpPr/>
          <p:nvPr/>
        </p:nvSpPr>
        <p:spPr>
          <a:xfrm>
            <a:off x="8922504" y="36461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8" name="Oval 3517">
            <a:extLst>
              <a:ext uri="{FF2B5EF4-FFF2-40B4-BE49-F238E27FC236}">
                <a16:creationId xmlns:a16="http://schemas.microsoft.com/office/drawing/2014/main" id="{124D9CE9-DBF9-4B3B-B62A-BC43B0C7472F}"/>
              </a:ext>
            </a:extLst>
          </p:cNvPr>
          <p:cNvSpPr/>
          <p:nvPr/>
        </p:nvSpPr>
        <p:spPr>
          <a:xfrm>
            <a:off x="9124763" y="36953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19" name="Oval 3518">
            <a:extLst>
              <a:ext uri="{FF2B5EF4-FFF2-40B4-BE49-F238E27FC236}">
                <a16:creationId xmlns:a16="http://schemas.microsoft.com/office/drawing/2014/main" id="{1CC95896-0260-435B-BFE6-6D69E21FAC47}"/>
              </a:ext>
            </a:extLst>
          </p:cNvPr>
          <p:cNvSpPr/>
          <p:nvPr/>
        </p:nvSpPr>
        <p:spPr>
          <a:xfrm>
            <a:off x="9116413" y="38055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0" name="Oval 3519">
            <a:extLst>
              <a:ext uri="{FF2B5EF4-FFF2-40B4-BE49-F238E27FC236}">
                <a16:creationId xmlns:a16="http://schemas.microsoft.com/office/drawing/2014/main" id="{9476CF46-7633-4DAC-8ED0-8F0B395B0199}"/>
              </a:ext>
            </a:extLst>
          </p:cNvPr>
          <p:cNvSpPr/>
          <p:nvPr/>
        </p:nvSpPr>
        <p:spPr>
          <a:xfrm>
            <a:off x="9015185" y="36953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1" name="Oval 3520">
            <a:extLst>
              <a:ext uri="{FF2B5EF4-FFF2-40B4-BE49-F238E27FC236}">
                <a16:creationId xmlns:a16="http://schemas.microsoft.com/office/drawing/2014/main" id="{B541069C-51A8-4A6F-87C2-23D871980FD2}"/>
              </a:ext>
            </a:extLst>
          </p:cNvPr>
          <p:cNvSpPr/>
          <p:nvPr/>
        </p:nvSpPr>
        <p:spPr>
          <a:xfrm>
            <a:off x="9269822" y="38669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2" name="Oval 3521">
            <a:extLst>
              <a:ext uri="{FF2B5EF4-FFF2-40B4-BE49-F238E27FC236}">
                <a16:creationId xmlns:a16="http://schemas.microsoft.com/office/drawing/2014/main" id="{64F1C6FC-EB19-461B-A81D-E09263738A4F}"/>
              </a:ext>
            </a:extLst>
          </p:cNvPr>
          <p:cNvSpPr/>
          <p:nvPr/>
        </p:nvSpPr>
        <p:spPr>
          <a:xfrm>
            <a:off x="9023533" y="391584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3" name="Oval 3522">
            <a:extLst>
              <a:ext uri="{FF2B5EF4-FFF2-40B4-BE49-F238E27FC236}">
                <a16:creationId xmlns:a16="http://schemas.microsoft.com/office/drawing/2014/main" id="{00394002-7786-4415-A678-AC57D7B781F4}"/>
              </a:ext>
            </a:extLst>
          </p:cNvPr>
          <p:cNvSpPr/>
          <p:nvPr/>
        </p:nvSpPr>
        <p:spPr>
          <a:xfrm>
            <a:off x="9159201" y="39817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4" name="Oval 3523">
            <a:extLst>
              <a:ext uri="{FF2B5EF4-FFF2-40B4-BE49-F238E27FC236}">
                <a16:creationId xmlns:a16="http://schemas.microsoft.com/office/drawing/2014/main" id="{0FC579CC-EE60-4926-B46C-F7A49CE92553}"/>
              </a:ext>
            </a:extLst>
          </p:cNvPr>
          <p:cNvSpPr/>
          <p:nvPr/>
        </p:nvSpPr>
        <p:spPr>
          <a:xfrm>
            <a:off x="9280259" y="375555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5" name="Oval 3524">
            <a:extLst>
              <a:ext uri="{FF2B5EF4-FFF2-40B4-BE49-F238E27FC236}">
                <a16:creationId xmlns:a16="http://schemas.microsoft.com/office/drawing/2014/main" id="{406B38C3-A570-4EB5-8C1B-E182379901FF}"/>
              </a:ext>
            </a:extLst>
          </p:cNvPr>
          <p:cNvSpPr/>
          <p:nvPr/>
        </p:nvSpPr>
        <p:spPr>
          <a:xfrm>
            <a:off x="9464179" y="401151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6" name="Oval 3525">
            <a:extLst>
              <a:ext uri="{FF2B5EF4-FFF2-40B4-BE49-F238E27FC236}">
                <a16:creationId xmlns:a16="http://schemas.microsoft.com/office/drawing/2014/main" id="{F5AAC3EF-D414-439B-8017-5A2C58B539A2}"/>
              </a:ext>
            </a:extLst>
          </p:cNvPr>
          <p:cNvSpPr/>
          <p:nvPr/>
        </p:nvSpPr>
        <p:spPr>
          <a:xfrm>
            <a:off x="9455830" y="412178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7" name="Oval 3526">
            <a:extLst>
              <a:ext uri="{FF2B5EF4-FFF2-40B4-BE49-F238E27FC236}">
                <a16:creationId xmlns:a16="http://schemas.microsoft.com/office/drawing/2014/main" id="{29FE91DF-7AD4-4FDB-AC6F-8887B48A56AF}"/>
              </a:ext>
            </a:extLst>
          </p:cNvPr>
          <p:cNvSpPr/>
          <p:nvPr/>
        </p:nvSpPr>
        <p:spPr>
          <a:xfrm>
            <a:off x="9354601" y="401151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8" name="Oval 3527">
            <a:extLst>
              <a:ext uri="{FF2B5EF4-FFF2-40B4-BE49-F238E27FC236}">
                <a16:creationId xmlns:a16="http://schemas.microsoft.com/office/drawing/2014/main" id="{1328CCF6-2C57-423C-8B6D-13BC567B190A}"/>
              </a:ext>
            </a:extLst>
          </p:cNvPr>
          <p:cNvSpPr/>
          <p:nvPr/>
        </p:nvSpPr>
        <p:spPr>
          <a:xfrm>
            <a:off x="9362949" y="42320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29" name="Oval 3528">
            <a:extLst>
              <a:ext uri="{FF2B5EF4-FFF2-40B4-BE49-F238E27FC236}">
                <a16:creationId xmlns:a16="http://schemas.microsoft.com/office/drawing/2014/main" id="{04EE73B2-01AF-42F5-8740-1EDB01AAE55C}"/>
              </a:ext>
            </a:extLst>
          </p:cNvPr>
          <p:cNvSpPr/>
          <p:nvPr/>
        </p:nvSpPr>
        <p:spPr>
          <a:xfrm>
            <a:off x="9498617" y="429798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0" name="Oval 3529">
            <a:extLst>
              <a:ext uri="{FF2B5EF4-FFF2-40B4-BE49-F238E27FC236}">
                <a16:creationId xmlns:a16="http://schemas.microsoft.com/office/drawing/2014/main" id="{C4D9628C-ABC9-42F7-B148-9406EE144274}"/>
              </a:ext>
            </a:extLst>
          </p:cNvPr>
          <p:cNvSpPr/>
          <p:nvPr/>
        </p:nvSpPr>
        <p:spPr>
          <a:xfrm>
            <a:off x="9452852" y="438124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1" name="Oval 3530">
            <a:extLst>
              <a:ext uri="{FF2B5EF4-FFF2-40B4-BE49-F238E27FC236}">
                <a16:creationId xmlns:a16="http://schemas.microsoft.com/office/drawing/2014/main" id="{94E586AD-74AC-4B0E-A114-1E5ACD6A834D}"/>
              </a:ext>
            </a:extLst>
          </p:cNvPr>
          <p:cNvSpPr/>
          <p:nvPr/>
        </p:nvSpPr>
        <p:spPr>
          <a:xfrm>
            <a:off x="9309346" y="451420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2" name="Oval 3531">
            <a:extLst>
              <a:ext uri="{FF2B5EF4-FFF2-40B4-BE49-F238E27FC236}">
                <a16:creationId xmlns:a16="http://schemas.microsoft.com/office/drawing/2014/main" id="{2F6A84A3-D0FD-4102-BFC0-79E779C04ABF}"/>
              </a:ext>
            </a:extLst>
          </p:cNvPr>
          <p:cNvSpPr/>
          <p:nvPr/>
        </p:nvSpPr>
        <p:spPr>
          <a:xfrm>
            <a:off x="9261920" y="503256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3" name="Oval 3532">
            <a:extLst>
              <a:ext uri="{FF2B5EF4-FFF2-40B4-BE49-F238E27FC236}">
                <a16:creationId xmlns:a16="http://schemas.microsoft.com/office/drawing/2014/main" id="{572CDF49-0E5F-4B4D-81E1-F02BFA55B3E4}"/>
              </a:ext>
            </a:extLst>
          </p:cNvPr>
          <p:cNvSpPr/>
          <p:nvPr/>
        </p:nvSpPr>
        <p:spPr>
          <a:xfrm>
            <a:off x="9268181" y="514511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4" name="Oval 3533">
            <a:extLst>
              <a:ext uri="{FF2B5EF4-FFF2-40B4-BE49-F238E27FC236}">
                <a16:creationId xmlns:a16="http://schemas.microsoft.com/office/drawing/2014/main" id="{D7400031-C096-4CA3-B5B4-A0DB370DF8D0}"/>
              </a:ext>
            </a:extLst>
          </p:cNvPr>
          <p:cNvSpPr/>
          <p:nvPr/>
        </p:nvSpPr>
        <p:spPr>
          <a:xfrm>
            <a:off x="9160690" y="529403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5" name="Oval 3534">
            <a:extLst>
              <a:ext uri="{FF2B5EF4-FFF2-40B4-BE49-F238E27FC236}">
                <a16:creationId xmlns:a16="http://schemas.microsoft.com/office/drawing/2014/main" id="{E80DB80E-0A72-4CD0-832F-92E6CDBCF82D}"/>
              </a:ext>
            </a:extLst>
          </p:cNvPr>
          <p:cNvSpPr/>
          <p:nvPr/>
        </p:nvSpPr>
        <p:spPr>
          <a:xfrm>
            <a:off x="9332884" y="528721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6" name="Oval 3535">
            <a:extLst>
              <a:ext uri="{FF2B5EF4-FFF2-40B4-BE49-F238E27FC236}">
                <a16:creationId xmlns:a16="http://schemas.microsoft.com/office/drawing/2014/main" id="{43BECEE6-A12C-4762-AF18-381806B5FAAA}"/>
              </a:ext>
            </a:extLst>
          </p:cNvPr>
          <p:cNvSpPr/>
          <p:nvPr/>
        </p:nvSpPr>
        <p:spPr>
          <a:xfrm>
            <a:off x="9171126" y="518262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7" name="Oval 3536">
            <a:extLst>
              <a:ext uri="{FF2B5EF4-FFF2-40B4-BE49-F238E27FC236}">
                <a16:creationId xmlns:a16="http://schemas.microsoft.com/office/drawing/2014/main" id="{775C5A13-3431-4A3C-B9C9-639FA1DE0546}"/>
              </a:ext>
            </a:extLst>
          </p:cNvPr>
          <p:cNvSpPr/>
          <p:nvPr/>
        </p:nvSpPr>
        <p:spPr>
          <a:xfrm>
            <a:off x="9410111" y="51939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8" name="Oval 3537">
            <a:extLst>
              <a:ext uri="{FF2B5EF4-FFF2-40B4-BE49-F238E27FC236}">
                <a16:creationId xmlns:a16="http://schemas.microsoft.com/office/drawing/2014/main" id="{A3A5C44E-E432-415A-A4BE-68F1C52997C8}"/>
              </a:ext>
            </a:extLst>
          </p:cNvPr>
          <p:cNvSpPr/>
          <p:nvPr/>
        </p:nvSpPr>
        <p:spPr>
          <a:xfrm>
            <a:off x="9401762" y="530426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39" name="Oval 3538">
            <a:extLst>
              <a:ext uri="{FF2B5EF4-FFF2-40B4-BE49-F238E27FC236}">
                <a16:creationId xmlns:a16="http://schemas.microsoft.com/office/drawing/2014/main" id="{4F231D26-7CB2-4D4D-9111-3A7777F5467F}"/>
              </a:ext>
            </a:extLst>
          </p:cNvPr>
          <p:cNvSpPr/>
          <p:nvPr/>
        </p:nvSpPr>
        <p:spPr>
          <a:xfrm>
            <a:off x="9300534" y="51939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0" name="Oval 3539">
            <a:extLst>
              <a:ext uri="{FF2B5EF4-FFF2-40B4-BE49-F238E27FC236}">
                <a16:creationId xmlns:a16="http://schemas.microsoft.com/office/drawing/2014/main" id="{7C41F217-A58B-4CF4-A28B-9A496DDBA662}"/>
              </a:ext>
            </a:extLst>
          </p:cNvPr>
          <p:cNvSpPr/>
          <p:nvPr/>
        </p:nvSpPr>
        <p:spPr>
          <a:xfrm>
            <a:off x="9308882" y="541453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1" name="Oval 3540">
            <a:extLst>
              <a:ext uri="{FF2B5EF4-FFF2-40B4-BE49-F238E27FC236}">
                <a16:creationId xmlns:a16="http://schemas.microsoft.com/office/drawing/2014/main" id="{D4EFA823-31F1-4BEF-9218-62F173E715C1}"/>
              </a:ext>
            </a:extLst>
          </p:cNvPr>
          <p:cNvSpPr/>
          <p:nvPr/>
        </p:nvSpPr>
        <p:spPr>
          <a:xfrm>
            <a:off x="7314745" y="534878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2" name="Oval 3541">
            <a:extLst>
              <a:ext uri="{FF2B5EF4-FFF2-40B4-BE49-F238E27FC236}">
                <a16:creationId xmlns:a16="http://schemas.microsoft.com/office/drawing/2014/main" id="{4105BBC7-AE1C-472E-8710-EC93C4AE8DCF}"/>
              </a:ext>
            </a:extLst>
          </p:cNvPr>
          <p:cNvSpPr/>
          <p:nvPr/>
        </p:nvSpPr>
        <p:spPr>
          <a:xfrm>
            <a:off x="7160628" y="540399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3" name="Oval 3542">
            <a:extLst>
              <a:ext uri="{FF2B5EF4-FFF2-40B4-BE49-F238E27FC236}">
                <a16:creationId xmlns:a16="http://schemas.microsoft.com/office/drawing/2014/main" id="{4824AD98-1A19-4044-951A-0948290B9693}"/>
              </a:ext>
            </a:extLst>
          </p:cNvPr>
          <p:cNvSpPr/>
          <p:nvPr/>
        </p:nvSpPr>
        <p:spPr>
          <a:xfrm>
            <a:off x="7268788" y="55248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4" name="Oval 3543">
            <a:extLst>
              <a:ext uri="{FF2B5EF4-FFF2-40B4-BE49-F238E27FC236}">
                <a16:creationId xmlns:a16="http://schemas.microsoft.com/office/drawing/2014/main" id="{A249D5EB-94A4-444E-9F82-728BAF663784}"/>
              </a:ext>
            </a:extLst>
          </p:cNvPr>
          <p:cNvSpPr/>
          <p:nvPr/>
        </p:nvSpPr>
        <p:spPr>
          <a:xfrm>
            <a:off x="7213517" y="561024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5" name="Oval 3544">
            <a:extLst>
              <a:ext uri="{FF2B5EF4-FFF2-40B4-BE49-F238E27FC236}">
                <a16:creationId xmlns:a16="http://schemas.microsoft.com/office/drawing/2014/main" id="{A7DD3B20-ACF7-4EF7-A40B-84857C6AFF8A}"/>
              </a:ext>
            </a:extLst>
          </p:cNvPr>
          <p:cNvSpPr/>
          <p:nvPr/>
        </p:nvSpPr>
        <p:spPr>
          <a:xfrm>
            <a:off x="7385710" y="560342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6" name="Oval 3545">
            <a:extLst>
              <a:ext uri="{FF2B5EF4-FFF2-40B4-BE49-F238E27FC236}">
                <a16:creationId xmlns:a16="http://schemas.microsoft.com/office/drawing/2014/main" id="{D151653C-7FDE-428D-9EAE-237A34FEE067}"/>
              </a:ext>
            </a:extLst>
          </p:cNvPr>
          <p:cNvSpPr/>
          <p:nvPr/>
        </p:nvSpPr>
        <p:spPr>
          <a:xfrm>
            <a:off x="7223954" y="549883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7" name="Oval 3546">
            <a:extLst>
              <a:ext uri="{FF2B5EF4-FFF2-40B4-BE49-F238E27FC236}">
                <a16:creationId xmlns:a16="http://schemas.microsoft.com/office/drawing/2014/main" id="{3876DA91-1E18-4B83-B6B9-329E0716E319}"/>
              </a:ext>
            </a:extLst>
          </p:cNvPr>
          <p:cNvSpPr/>
          <p:nvPr/>
        </p:nvSpPr>
        <p:spPr>
          <a:xfrm>
            <a:off x="7671658" y="541016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8" name="Oval 3547">
            <a:extLst>
              <a:ext uri="{FF2B5EF4-FFF2-40B4-BE49-F238E27FC236}">
                <a16:creationId xmlns:a16="http://schemas.microsoft.com/office/drawing/2014/main" id="{2E1BD0AC-56AE-4085-B419-F10309B6844B}"/>
              </a:ext>
            </a:extLst>
          </p:cNvPr>
          <p:cNvSpPr/>
          <p:nvPr/>
        </p:nvSpPr>
        <p:spPr>
          <a:xfrm>
            <a:off x="7807326" y="547610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49" name="Oval 3548">
            <a:extLst>
              <a:ext uri="{FF2B5EF4-FFF2-40B4-BE49-F238E27FC236}">
                <a16:creationId xmlns:a16="http://schemas.microsoft.com/office/drawing/2014/main" id="{58DAA8A7-386D-4952-89F3-50EE7B96C568}"/>
              </a:ext>
            </a:extLst>
          </p:cNvPr>
          <p:cNvSpPr/>
          <p:nvPr/>
        </p:nvSpPr>
        <p:spPr>
          <a:xfrm>
            <a:off x="7572515" y="544199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0" name="Oval 3549">
            <a:extLst>
              <a:ext uri="{FF2B5EF4-FFF2-40B4-BE49-F238E27FC236}">
                <a16:creationId xmlns:a16="http://schemas.microsoft.com/office/drawing/2014/main" id="{0F49FD2A-6597-47BE-9BC7-04386F36E526}"/>
              </a:ext>
            </a:extLst>
          </p:cNvPr>
          <p:cNvSpPr/>
          <p:nvPr/>
        </p:nvSpPr>
        <p:spPr>
          <a:xfrm>
            <a:off x="7715488" y="553294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1" name="Oval 3550">
            <a:extLst>
              <a:ext uri="{FF2B5EF4-FFF2-40B4-BE49-F238E27FC236}">
                <a16:creationId xmlns:a16="http://schemas.microsoft.com/office/drawing/2014/main" id="{BFB5DAA9-903A-44C2-A441-D0B56B11CA91}"/>
              </a:ext>
            </a:extLst>
          </p:cNvPr>
          <p:cNvSpPr/>
          <p:nvPr/>
        </p:nvSpPr>
        <p:spPr>
          <a:xfrm>
            <a:off x="7462937" y="551020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2" name="Oval 3551">
            <a:extLst>
              <a:ext uri="{FF2B5EF4-FFF2-40B4-BE49-F238E27FC236}">
                <a16:creationId xmlns:a16="http://schemas.microsoft.com/office/drawing/2014/main" id="{BB10B61C-04AC-42C2-A0C6-4C48ABE32ECA}"/>
              </a:ext>
            </a:extLst>
          </p:cNvPr>
          <p:cNvSpPr/>
          <p:nvPr/>
        </p:nvSpPr>
        <p:spPr>
          <a:xfrm>
            <a:off x="7454588" y="56204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3" name="Oval 3552">
            <a:extLst>
              <a:ext uri="{FF2B5EF4-FFF2-40B4-BE49-F238E27FC236}">
                <a16:creationId xmlns:a16="http://schemas.microsoft.com/office/drawing/2014/main" id="{8880F152-087D-443C-AD35-0A7D227B8253}"/>
              </a:ext>
            </a:extLst>
          </p:cNvPr>
          <p:cNvSpPr/>
          <p:nvPr/>
        </p:nvSpPr>
        <p:spPr>
          <a:xfrm>
            <a:off x="7298108" y="560143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4" name="Oval 3553">
            <a:extLst>
              <a:ext uri="{FF2B5EF4-FFF2-40B4-BE49-F238E27FC236}">
                <a16:creationId xmlns:a16="http://schemas.microsoft.com/office/drawing/2014/main" id="{C8B20FB3-D5FB-439F-85DE-5AA52CCB5DC8}"/>
              </a:ext>
            </a:extLst>
          </p:cNvPr>
          <p:cNvSpPr/>
          <p:nvPr/>
        </p:nvSpPr>
        <p:spPr>
          <a:xfrm>
            <a:off x="9471820" y="462879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5" name="Oval 3554">
            <a:extLst>
              <a:ext uri="{FF2B5EF4-FFF2-40B4-BE49-F238E27FC236}">
                <a16:creationId xmlns:a16="http://schemas.microsoft.com/office/drawing/2014/main" id="{9005159C-7B25-450D-BB2C-3FC596499C8C}"/>
              </a:ext>
            </a:extLst>
          </p:cNvPr>
          <p:cNvSpPr/>
          <p:nvPr/>
        </p:nvSpPr>
        <p:spPr>
          <a:xfrm>
            <a:off x="9478082" y="474133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6" name="Oval 3555">
            <a:extLst>
              <a:ext uri="{FF2B5EF4-FFF2-40B4-BE49-F238E27FC236}">
                <a16:creationId xmlns:a16="http://schemas.microsoft.com/office/drawing/2014/main" id="{38D228F0-D4AC-4C8F-AB7D-ADC784D702AD}"/>
              </a:ext>
            </a:extLst>
          </p:cNvPr>
          <p:cNvSpPr/>
          <p:nvPr/>
        </p:nvSpPr>
        <p:spPr>
          <a:xfrm>
            <a:off x="9370591" y="48902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7" name="Oval 3556">
            <a:extLst>
              <a:ext uri="{FF2B5EF4-FFF2-40B4-BE49-F238E27FC236}">
                <a16:creationId xmlns:a16="http://schemas.microsoft.com/office/drawing/2014/main" id="{A2354EA3-2DE4-4441-BD52-435530AD5DC0}"/>
              </a:ext>
            </a:extLst>
          </p:cNvPr>
          <p:cNvSpPr/>
          <p:nvPr/>
        </p:nvSpPr>
        <p:spPr>
          <a:xfrm>
            <a:off x="9381028" y="477884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8" name="Oval 3557">
            <a:extLst>
              <a:ext uri="{FF2B5EF4-FFF2-40B4-BE49-F238E27FC236}">
                <a16:creationId xmlns:a16="http://schemas.microsoft.com/office/drawing/2014/main" id="{5AB3B04B-D224-4932-9F9E-2509E5FD8EF4}"/>
              </a:ext>
            </a:extLst>
          </p:cNvPr>
          <p:cNvSpPr/>
          <p:nvPr/>
        </p:nvSpPr>
        <p:spPr>
          <a:xfrm>
            <a:off x="9510434" y="479021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59" name="Oval 3558">
            <a:extLst>
              <a:ext uri="{FF2B5EF4-FFF2-40B4-BE49-F238E27FC236}">
                <a16:creationId xmlns:a16="http://schemas.microsoft.com/office/drawing/2014/main" id="{0DADC263-184A-4B3D-B73B-864C16BEA0D7}"/>
              </a:ext>
            </a:extLst>
          </p:cNvPr>
          <p:cNvSpPr/>
          <p:nvPr/>
        </p:nvSpPr>
        <p:spPr>
          <a:xfrm>
            <a:off x="8609906" y="520769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0" name="Oval 3559">
            <a:extLst>
              <a:ext uri="{FF2B5EF4-FFF2-40B4-BE49-F238E27FC236}">
                <a16:creationId xmlns:a16="http://schemas.microsoft.com/office/drawing/2014/main" id="{94E752F3-7E2C-46F5-8ADF-31B785BD781F}"/>
              </a:ext>
            </a:extLst>
          </p:cNvPr>
          <p:cNvSpPr/>
          <p:nvPr/>
        </p:nvSpPr>
        <p:spPr>
          <a:xfrm>
            <a:off x="8473194" y="522929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1" name="Oval 3560">
            <a:extLst>
              <a:ext uri="{FF2B5EF4-FFF2-40B4-BE49-F238E27FC236}">
                <a16:creationId xmlns:a16="http://schemas.microsoft.com/office/drawing/2014/main" id="{558D2303-FECD-4C3F-91E4-3FE9BEC6D167}"/>
              </a:ext>
            </a:extLst>
          </p:cNvPr>
          <p:cNvSpPr/>
          <p:nvPr/>
        </p:nvSpPr>
        <p:spPr>
          <a:xfrm>
            <a:off x="8616167" y="532024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2" name="Oval 3561">
            <a:extLst>
              <a:ext uri="{FF2B5EF4-FFF2-40B4-BE49-F238E27FC236}">
                <a16:creationId xmlns:a16="http://schemas.microsoft.com/office/drawing/2014/main" id="{8DD71F0B-7001-4487-898B-8A5E8FE6849D}"/>
              </a:ext>
            </a:extLst>
          </p:cNvPr>
          <p:cNvSpPr/>
          <p:nvPr/>
        </p:nvSpPr>
        <p:spPr>
          <a:xfrm>
            <a:off x="8725530" y="554017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3" name="Oval 3562">
            <a:extLst>
              <a:ext uri="{FF2B5EF4-FFF2-40B4-BE49-F238E27FC236}">
                <a16:creationId xmlns:a16="http://schemas.microsoft.com/office/drawing/2014/main" id="{52315652-D4EF-442B-9419-DCD43D4D5FFF}"/>
              </a:ext>
            </a:extLst>
          </p:cNvPr>
          <p:cNvSpPr/>
          <p:nvPr/>
        </p:nvSpPr>
        <p:spPr>
          <a:xfrm>
            <a:off x="8519113" y="53577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4" name="Oval 3563">
            <a:extLst>
              <a:ext uri="{FF2B5EF4-FFF2-40B4-BE49-F238E27FC236}">
                <a16:creationId xmlns:a16="http://schemas.microsoft.com/office/drawing/2014/main" id="{2333BBD4-F7C3-4A2F-A19C-9009B6D940E0}"/>
              </a:ext>
            </a:extLst>
          </p:cNvPr>
          <p:cNvSpPr/>
          <p:nvPr/>
        </p:nvSpPr>
        <p:spPr>
          <a:xfrm>
            <a:off x="9102485" y="533501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5" name="Oval 3564">
            <a:extLst>
              <a:ext uri="{FF2B5EF4-FFF2-40B4-BE49-F238E27FC236}">
                <a16:creationId xmlns:a16="http://schemas.microsoft.com/office/drawing/2014/main" id="{BC08691D-551D-469C-BEC5-2B2FFD02CEEE}"/>
              </a:ext>
            </a:extLst>
          </p:cNvPr>
          <p:cNvSpPr/>
          <p:nvPr/>
        </p:nvSpPr>
        <p:spPr>
          <a:xfrm>
            <a:off x="9010648" y="53918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6" name="Oval 3565">
            <a:extLst>
              <a:ext uri="{FF2B5EF4-FFF2-40B4-BE49-F238E27FC236}">
                <a16:creationId xmlns:a16="http://schemas.microsoft.com/office/drawing/2014/main" id="{BA03E02C-9623-4E95-BF80-8DB3725C0F85}"/>
              </a:ext>
            </a:extLst>
          </p:cNvPr>
          <p:cNvSpPr/>
          <p:nvPr/>
        </p:nvSpPr>
        <p:spPr>
          <a:xfrm>
            <a:off x="8749749" y="547939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7" name="Oval 3566">
            <a:extLst>
              <a:ext uri="{FF2B5EF4-FFF2-40B4-BE49-F238E27FC236}">
                <a16:creationId xmlns:a16="http://schemas.microsoft.com/office/drawing/2014/main" id="{86B52F3B-D9FB-4C2D-AA33-A07BD42CE90F}"/>
              </a:ext>
            </a:extLst>
          </p:cNvPr>
          <p:cNvSpPr/>
          <p:nvPr/>
        </p:nvSpPr>
        <p:spPr>
          <a:xfrm>
            <a:off x="8648519" y="536912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8" name="Oval 3567">
            <a:extLst>
              <a:ext uri="{FF2B5EF4-FFF2-40B4-BE49-F238E27FC236}">
                <a16:creationId xmlns:a16="http://schemas.microsoft.com/office/drawing/2014/main" id="{4980DDAD-7A7D-494E-BE64-662FAEB2450E}"/>
              </a:ext>
            </a:extLst>
          </p:cNvPr>
          <p:cNvSpPr/>
          <p:nvPr/>
        </p:nvSpPr>
        <p:spPr>
          <a:xfrm>
            <a:off x="8903157" y="55407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69" name="Oval 3568">
            <a:extLst>
              <a:ext uri="{FF2B5EF4-FFF2-40B4-BE49-F238E27FC236}">
                <a16:creationId xmlns:a16="http://schemas.microsoft.com/office/drawing/2014/main" id="{B4B02F77-25EC-491E-803F-F4F6812E0CF4}"/>
              </a:ext>
            </a:extLst>
          </p:cNvPr>
          <p:cNvSpPr/>
          <p:nvPr/>
        </p:nvSpPr>
        <p:spPr>
          <a:xfrm>
            <a:off x="9450253" y="546212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0" name="Oval 3569">
            <a:extLst>
              <a:ext uri="{FF2B5EF4-FFF2-40B4-BE49-F238E27FC236}">
                <a16:creationId xmlns:a16="http://schemas.microsoft.com/office/drawing/2014/main" id="{A984FC64-B351-4B5A-8FF0-C7763A17D2E2}"/>
              </a:ext>
            </a:extLst>
          </p:cNvPr>
          <p:cNvSpPr/>
          <p:nvPr/>
        </p:nvSpPr>
        <p:spPr>
          <a:xfrm>
            <a:off x="8913594" y="54293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1" name="Oval 3570">
            <a:extLst>
              <a:ext uri="{FF2B5EF4-FFF2-40B4-BE49-F238E27FC236}">
                <a16:creationId xmlns:a16="http://schemas.microsoft.com/office/drawing/2014/main" id="{AA2FF61B-582E-40E8-9B3D-5F70FFBFCDA1}"/>
              </a:ext>
            </a:extLst>
          </p:cNvPr>
          <p:cNvSpPr/>
          <p:nvPr/>
        </p:nvSpPr>
        <p:spPr>
          <a:xfrm>
            <a:off x="7300102" y="341474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2" name="Oval 3571">
            <a:extLst>
              <a:ext uri="{FF2B5EF4-FFF2-40B4-BE49-F238E27FC236}">
                <a16:creationId xmlns:a16="http://schemas.microsoft.com/office/drawing/2014/main" id="{5A5F2873-B559-4099-AB67-5DDDC0BDEE28}"/>
              </a:ext>
            </a:extLst>
          </p:cNvPr>
          <p:cNvSpPr/>
          <p:nvPr/>
        </p:nvSpPr>
        <p:spPr>
          <a:xfrm>
            <a:off x="7364805" y="355683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3" name="Oval 3572">
            <a:extLst>
              <a:ext uri="{FF2B5EF4-FFF2-40B4-BE49-F238E27FC236}">
                <a16:creationId xmlns:a16="http://schemas.microsoft.com/office/drawing/2014/main" id="{53875412-B591-4720-A825-55C2A8C47360}"/>
              </a:ext>
            </a:extLst>
          </p:cNvPr>
          <p:cNvSpPr/>
          <p:nvPr/>
        </p:nvSpPr>
        <p:spPr>
          <a:xfrm>
            <a:off x="7203048" y="345225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4" name="Oval 3573">
            <a:extLst>
              <a:ext uri="{FF2B5EF4-FFF2-40B4-BE49-F238E27FC236}">
                <a16:creationId xmlns:a16="http://schemas.microsoft.com/office/drawing/2014/main" id="{F4310301-D2D7-4E2D-B049-D8B94EDE6DEB}"/>
              </a:ext>
            </a:extLst>
          </p:cNvPr>
          <p:cNvSpPr/>
          <p:nvPr/>
        </p:nvSpPr>
        <p:spPr>
          <a:xfrm>
            <a:off x="7786421" y="342951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5" name="Oval 3574">
            <a:extLst>
              <a:ext uri="{FF2B5EF4-FFF2-40B4-BE49-F238E27FC236}">
                <a16:creationId xmlns:a16="http://schemas.microsoft.com/office/drawing/2014/main" id="{24CE94C6-6F30-46ED-9779-DC035290C15A}"/>
              </a:ext>
            </a:extLst>
          </p:cNvPr>
          <p:cNvSpPr/>
          <p:nvPr/>
        </p:nvSpPr>
        <p:spPr>
          <a:xfrm>
            <a:off x="6995951" y="378691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6" name="Oval 3575">
            <a:extLst>
              <a:ext uri="{FF2B5EF4-FFF2-40B4-BE49-F238E27FC236}">
                <a16:creationId xmlns:a16="http://schemas.microsoft.com/office/drawing/2014/main" id="{4C3B5E0E-ABD0-444E-BB40-C9C7DA3E7489}"/>
              </a:ext>
            </a:extLst>
          </p:cNvPr>
          <p:cNvSpPr/>
          <p:nvPr/>
        </p:nvSpPr>
        <p:spPr>
          <a:xfrm>
            <a:off x="7694583" y="348635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7" name="Oval 3576">
            <a:extLst>
              <a:ext uri="{FF2B5EF4-FFF2-40B4-BE49-F238E27FC236}">
                <a16:creationId xmlns:a16="http://schemas.microsoft.com/office/drawing/2014/main" id="{4F52C85A-E6E1-4EE2-B9BD-E6771018DE04}"/>
              </a:ext>
            </a:extLst>
          </p:cNvPr>
          <p:cNvSpPr/>
          <p:nvPr/>
        </p:nvSpPr>
        <p:spPr>
          <a:xfrm>
            <a:off x="7433684" y="357389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8" name="Oval 3577">
            <a:extLst>
              <a:ext uri="{FF2B5EF4-FFF2-40B4-BE49-F238E27FC236}">
                <a16:creationId xmlns:a16="http://schemas.microsoft.com/office/drawing/2014/main" id="{010A964E-E5BA-4D37-A6D6-462333C9719E}"/>
              </a:ext>
            </a:extLst>
          </p:cNvPr>
          <p:cNvSpPr/>
          <p:nvPr/>
        </p:nvSpPr>
        <p:spPr>
          <a:xfrm>
            <a:off x="7332454" y="346362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79" name="Oval 3578">
            <a:extLst>
              <a:ext uri="{FF2B5EF4-FFF2-40B4-BE49-F238E27FC236}">
                <a16:creationId xmlns:a16="http://schemas.microsoft.com/office/drawing/2014/main" id="{4FC27702-5D9B-42DF-BF9A-B86FEB539E36}"/>
              </a:ext>
            </a:extLst>
          </p:cNvPr>
          <p:cNvSpPr/>
          <p:nvPr/>
        </p:nvSpPr>
        <p:spPr>
          <a:xfrm>
            <a:off x="7587093" y="363527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0" name="Oval 3579">
            <a:extLst>
              <a:ext uri="{FF2B5EF4-FFF2-40B4-BE49-F238E27FC236}">
                <a16:creationId xmlns:a16="http://schemas.microsoft.com/office/drawing/2014/main" id="{A003788F-0518-4B0C-884C-7F4EA9B4C3EE}"/>
              </a:ext>
            </a:extLst>
          </p:cNvPr>
          <p:cNvSpPr/>
          <p:nvPr/>
        </p:nvSpPr>
        <p:spPr>
          <a:xfrm>
            <a:off x="7340803" y="368416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1" name="Oval 3580">
            <a:extLst>
              <a:ext uri="{FF2B5EF4-FFF2-40B4-BE49-F238E27FC236}">
                <a16:creationId xmlns:a16="http://schemas.microsoft.com/office/drawing/2014/main" id="{0B2F5525-043C-4359-BDF0-1DC8FA574CEE}"/>
              </a:ext>
            </a:extLst>
          </p:cNvPr>
          <p:cNvSpPr/>
          <p:nvPr/>
        </p:nvSpPr>
        <p:spPr>
          <a:xfrm>
            <a:off x="7759286" y="362845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2" name="Oval 3581">
            <a:extLst>
              <a:ext uri="{FF2B5EF4-FFF2-40B4-BE49-F238E27FC236}">
                <a16:creationId xmlns:a16="http://schemas.microsoft.com/office/drawing/2014/main" id="{5E27D5A4-C6B5-40A9-BBEE-DAAE367762C2}"/>
              </a:ext>
            </a:extLst>
          </p:cNvPr>
          <p:cNvSpPr/>
          <p:nvPr/>
        </p:nvSpPr>
        <p:spPr>
          <a:xfrm>
            <a:off x="7597529" y="352387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3" name="Oval 3582">
            <a:extLst>
              <a:ext uri="{FF2B5EF4-FFF2-40B4-BE49-F238E27FC236}">
                <a16:creationId xmlns:a16="http://schemas.microsoft.com/office/drawing/2014/main" id="{ADD231BA-582A-4B48-AC81-23A4CB0B0AD4}"/>
              </a:ext>
            </a:extLst>
          </p:cNvPr>
          <p:cNvSpPr/>
          <p:nvPr/>
        </p:nvSpPr>
        <p:spPr>
          <a:xfrm>
            <a:off x="7092022" y="519718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4" name="Oval 3583">
            <a:extLst>
              <a:ext uri="{FF2B5EF4-FFF2-40B4-BE49-F238E27FC236}">
                <a16:creationId xmlns:a16="http://schemas.microsoft.com/office/drawing/2014/main" id="{4509C760-FA02-46C9-85C5-53385DD637FE}"/>
              </a:ext>
            </a:extLst>
          </p:cNvPr>
          <p:cNvSpPr/>
          <p:nvPr/>
        </p:nvSpPr>
        <p:spPr>
          <a:xfrm>
            <a:off x="7000184" y="52540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5" name="Oval 3584">
            <a:extLst>
              <a:ext uri="{FF2B5EF4-FFF2-40B4-BE49-F238E27FC236}">
                <a16:creationId xmlns:a16="http://schemas.microsoft.com/office/drawing/2014/main" id="{6E4C16F0-17EB-419B-8BA5-D5F6979901F7}"/>
              </a:ext>
            </a:extLst>
          </p:cNvPr>
          <p:cNvSpPr/>
          <p:nvPr/>
        </p:nvSpPr>
        <p:spPr>
          <a:xfrm>
            <a:off x="7064887" y="539612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6" name="Oval 3585">
            <a:extLst>
              <a:ext uri="{FF2B5EF4-FFF2-40B4-BE49-F238E27FC236}">
                <a16:creationId xmlns:a16="http://schemas.microsoft.com/office/drawing/2014/main" id="{31DA4E58-0C8B-4736-AAE3-96E9EA879BA3}"/>
              </a:ext>
            </a:extLst>
          </p:cNvPr>
          <p:cNvSpPr/>
          <p:nvPr/>
        </p:nvSpPr>
        <p:spPr>
          <a:xfrm>
            <a:off x="7169063" y="397258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7" name="Oval 3586">
            <a:extLst>
              <a:ext uri="{FF2B5EF4-FFF2-40B4-BE49-F238E27FC236}">
                <a16:creationId xmlns:a16="http://schemas.microsoft.com/office/drawing/2014/main" id="{EA9AFABB-0972-43C3-818D-27515B9D808E}"/>
              </a:ext>
            </a:extLst>
          </p:cNvPr>
          <p:cNvSpPr/>
          <p:nvPr/>
        </p:nvSpPr>
        <p:spPr>
          <a:xfrm>
            <a:off x="6969107" y="404079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8" name="Oval 3587">
            <a:extLst>
              <a:ext uri="{FF2B5EF4-FFF2-40B4-BE49-F238E27FC236}">
                <a16:creationId xmlns:a16="http://schemas.microsoft.com/office/drawing/2014/main" id="{589E05C3-2805-4623-9460-9A0F634BA756}"/>
              </a:ext>
            </a:extLst>
          </p:cNvPr>
          <p:cNvSpPr/>
          <p:nvPr/>
        </p:nvSpPr>
        <p:spPr>
          <a:xfrm>
            <a:off x="7181114" y="432379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89" name="Oval 3588">
            <a:extLst>
              <a:ext uri="{FF2B5EF4-FFF2-40B4-BE49-F238E27FC236}">
                <a16:creationId xmlns:a16="http://schemas.microsoft.com/office/drawing/2014/main" id="{FD429093-C568-4346-AED2-BAD12F5EF5DC}"/>
              </a:ext>
            </a:extLst>
          </p:cNvPr>
          <p:cNvSpPr/>
          <p:nvPr/>
        </p:nvSpPr>
        <p:spPr>
          <a:xfrm>
            <a:off x="7195918" y="446605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0" name="Oval 3589">
            <a:extLst>
              <a:ext uri="{FF2B5EF4-FFF2-40B4-BE49-F238E27FC236}">
                <a16:creationId xmlns:a16="http://schemas.microsoft.com/office/drawing/2014/main" id="{D2DB1F1B-4AAE-4DDA-B66D-B88EFE22E645}"/>
              </a:ext>
            </a:extLst>
          </p:cNvPr>
          <p:cNvSpPr/>
          <p:nvPr/>
        </p:nvSpPr>
        <p:spPr>
          <a:xfrm>
            <a:off x="7107901" y="439055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1" name="Oval 3590">
            <a:extLst>
              <a:ext uri="{FF2B5EF4-FFF2-40B4-BE49-F238E27FC236}">
                <a16:creationId xmlns:a16="http://schemas.microsoft.com/office/drawing/2014/main" id="{4F17517E-462B-4D0A-B770-05359C8E1A8A}"/>
              </a:ext>
            </a:extLst>
          </p:cNvPr>
          <p:cNvSpPr/>
          <p:nvPr/>
        </p:nvSpPr>
        <p:spPr>
          <a:xfrm>
            <a:off x="7355570" y="411540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2" name="Oval 3591">
            <a:extLst>
              <a:ext uri="{FF2B5EF4-FFF2-40B4-BE49-F238E27FC236}">
                <a16:creationId xmlns:a16="http://schemas.microsoft.com/office/drawing/2014/main" id="{FE397E4C-F9A0-4ED6-9EF8-2339585D84A8}"/>
              </a:ext>
            </a:extLst>
          </p:cNvPr>
          <p:cNvSpPr/>
          <p:nvPr/>
        </p:nvSpPr>
        <p:spPr>
          <a:xfrm>
            <a:off x="7058366" y="449294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3" name="Oval 3592">
            <a:extLst>
              <a:ext uri="{FF2B5EF4-FFF2-40B4-BE49-F238E27FC236}">
                <a16:creationId xmlns:a16="http://schemas.microsoft.com/office/drawing/2014/main" id="{DC95AC50-B90E-4E8F-987F-7391BE696FE9}"/>
              </a:ext>
            </a:extLst>
          </p:cNvPr>
          <p:cNvSpPr/>
          <p:nvPr/>
        </p:nvSpPr>
        <p:spPr>
          <a:xfrm>
            <a:off x="7093849" y="473281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4" name="Oval 3593">
            <a:extLst>
              <a:ext uri="{FF2B5EF4-FFF2-40B4-BE49-F238E27FC236}">
                <a16:creationId xmlns:a16="http://schemas.microsoft.com/office/drawing/2014/main" id="{D3B624F9-1145-4B20-ABDE-AC229C6B6A2E}"/>
              </a:ext>
            </a:extLst>
          </p:cNvPr>
          <p:cNvSpPr/>
          <p:nvPr/>
        </p:nvSpPr>
        <p:spPr>
          <a:xfrm>
            <a:off x="7104285" y="462140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5" name="Oval 3594">
            <a:extLst>
              <a:ext uri="{FF2B5EF4-FFF2-40B4-BE49-F238E27FC236}">
                <a16:creationId xmlns:a16="http://schemas.microsoft.com/office/drawing/2014/main" id="{D8A9776F-6F2A-4919-B86B-00EEE470759F}"/>
              </a:ext>
            </a:extLst>
          </p:cNvPr>
          <p:cNvSpPr/>
          <p:nvPr/>
        </p:nvSpPr>
        <p:spPr>
          <a:xfrm>
            <a:off x="7012523" y="426947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6" name="Oval 3595">
            <a:extLst>
              <a:ext uri="{FF2B5EF4-FFF2-40B4-BE49-F238E27FC236}">
                <a16:creationId xmlns:a16="http://schemas.microsoft.com/office/drawing/2014/main" id="{27ED9187-76F8-4E67-A4EB-798FEB233B70}"/>
              </a:ext>
            </a:extLst>
          </p:cNvPr>
          <p:cNvSpPr/>
          <p:nvPr/>
        </p:nvSpPr>
        <p:spPr>
          <a:xfrm>
            <a:off x="6945219" y="45186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99" name="Oval 3598">
            <a:extLst>
              <a:ext uri="{FF2B5EF4-FFF2-40B4-BE49-F238E27FC236}">
                <a16:creationId xmlns:a16="http://schemas.microsoft.com/office/drawing/2014/main" id="{E07DFE3E-1D84-498C-BFB9-73ED9EDFF0E2}"/>
              </a:ext>
            </a:extLst>
          </p:cNvPr>
          <p:cNvSpPr/>
          <p:nvPr/>
        </p:nvSpPr>
        <p:spPr>
          <a:xfrm>
            <a:off x="7121325" y="383221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1" name="Oval 3600">
            <a:extLst>
              <a:ext uri="{FF2B5EF4-FFF2-40B4-BE49-F238E27FC236}">
                <a16:creationId xmlns:a16="http://schemas.microsoft.com/office/drawing/2014/main" id="{86BEFA01-EE3A-40F3-AE68-43E0128F8F7B}"/>
              </a:ext>
            </a:extLst>
          </p:cNvPr>
          <p:cNvSpPr/>
          <p:nvPr/>
        </p:nvSpPr>
        <p:spPr>
          <a:xfrm>
            <a:off x="8098489" y="345407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2" name="Oval 3601">
            <a:extLst>
              <a:ext uri="{FF2B5EF4-FFF2-40B4-BE49-F238E27FC236}">
                <a16:creationId xmlns:a16="http://schemas.microsoft.com/office/drawing/2014/main" id="{CBA204B5-D8DE-4E10-BEDF-C0DC40317537}"/>
              </a:ext>
            </a:extLst>
          </p:cNvPr>
          <p:cNvSpPr/>
          <p:nvPr/>
        </p:nvSpPr>
        <p:spPr>
          <a:xfrm>
            <a:off x="7073191" y="349550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3" name="Oval 3602">
            <a:extLst>
              <a:ext uri="{FF2B5EF4-FFF2-40B4-BE49-F238E27FC236}">
                <a16:creationId xmlns:a16="http://schemas.microsoft.com/office/drawing/2014/main" id="{EBCC4358-8779-4E4D-A165-4DFCAA8979CC}"/>
              </a:ext>
            </a:extLst>
          </p:cNvPr>
          <p:cNvSpPr/>
          <p:nvPr/>
        </p:nvSpPr>
        <p:spPr>
          <a:xfrm>
            <a:off x="6962383" y="346372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4" name="Oval 3603">
            <a:extLst>
              <a:ext uri="{FF2B5EF4-FFF2-40B4-BE49-F238E27FC236}">
                <a16:creationId xmlns:a16="http://schemas.microsoft.com/office/drawing/2014/main" id="{E71C8825-9D7C-4B60-BF26-17DECEED6001}"/>
              </a:ext>
            </a:extLst>
          </p:cNvPr>
          <p:cNvSpPr/>
          <p:nvPr/>
        </p:nvSpPr>
        <p:spPr>
          <a:xfrm>
            <a:off x="6935247" y="366266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5" name="Oval 3604">
            <a:extLst>
              <a:ext uri="{FF2B5EF4-FFF2-40B4-BE49-F238E27FC236}">
                <a16:creationId xmlns:a16="http://schemas.microsoft.com/office/drawing/2014/main" id="{3BE80C04-5339-4A6E-B690-D2F5652CE2BF}"/>
              </a:ext>
            </a:extLst>
          </p:cNvPr>
          <p:cNvSpPr/>
          <p:nvPr/>
        </p:nvSpPr>
        <p:spPr>
          <a:xfrm>
            <a:off x="9297727" y="363859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6" name="Oval 3605">
            <a:extLst>
              <a:ext uri="{FF2B5EF4-FFF2-40B4-BE49-F238E27FC236}">
                <a16:creationId xmlns:a16="http://schemas.microsoft.com/office/drawing/2014/main" id="{A4AC94AA-F305-49A4-87FB-F276B40AB5A1}"/>
              </a:ext>
            </a:extLst>
          </p:cNvPr>
          <p:cNvSpPr/>
          <p:nvPr/>
        </p:nvSpPr>
        <p:spPr>
          <a:xfrm>
            <a:off x="9447286" y="345856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7" name="Oval 3606">
            <a:extLst>
              <a:ext uri="{FF2B5EF4-FFF2-40B4-BE49-F238E27FC236}">
                <a16:creationId xmlns:a16="http://schemas.microsoft.com/office/drawing/2014/main" id="{B766F8AF-69E7-4346-A88D-5794B6946408}"/>
              </a:ext>
            </a:extLst>
          </p:cNvPr>
          <p:cNvSpPr/>
          <p:nvPr/>
        </p:nvSpPr>
        <p:spPr>
          <a:xfrm>
            <a:off x="9322238" y="341965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8" name="Oval 3607">
            <a:extLst>
              <a:ext uri="{FF2B5EF4-FFF2-40B4-BE49-F238E27FC236}">
                <a16:creationId xmlns:a16="http://schemas.microsoft.com/office/drawing/2014/main" id="{F0D6F139-97C1-4790-908F-996834C24434}"/>
              </a:ext>
            </a:extLst>
          </p:cNvPr>
          <p:cNvSpPr/>
          <p:nvPr/>
        </p:nvSpPr>
        <p:spPr>
          <a:xfrm>
            <a:off x="9328499" y="35321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09" name="Oval 3608">
            <a:extLst>
              <a:ext uri="{FF2B5EF4-FFF2-40B4-BE49-F238E27FC236}">
                <a16:creationId xmlns:a16="http://schemas.microsoft.com/office/drawing/2014/main" id="{5BE0029F-94FB-4612-94F4-4C0F5084934D}"/>
              </a:ext>
            </a:extLst>
          </p:cNvPr>
          <p:cNvSpPr/>
          <p:nvPr/>
        </p:nvSpPr>
        <p:spPr>
          <a:xfrm>
            <a:off x="9105331" y="358808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0" name="Oval 3609">
            <a:extLst>
              <a:ext uri="{FF2B5EF4-FFF2-40B4-BE49-F238E27FC236}">
                <a16:creationId xmlns:a16="http://schemas.microsoft.com/office/drawing/2014/main" id="{DB8AFE8F-7737-4BFE-80BF-1A0ACB11B8BA}"/>
              </a:ext>
            </a:extLst>
          </p:cNvPr>
          <p:cNvSpPr/>
          <p:nvPr/>
        </p:nvSpPr>
        <p:spPr>
          <a:xfrm>
            <a:off x="9470429" y="35810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1" name="Oval 3610">
            <a:extLst>
              <a:ext uri="{FF2B5EF4-FFF2-40B4-BE49-F238E27FC236}">
                <a16:creationId xmlns:a16="http://schemas.microsoft.com/office/drawing/2014/main" id="{B085391E-64D2-402B-AD45-5E593CB1BAE7}"/>
              </a:ext>
            </a:extLst>
          </p:cNvPr>
          <p:cNvSpPr/>
          <p:nvPr/>
        </p:nvSpPr>
        <p:spPr>
          <a:xfrm>
            <a:off x="9462080" y="369134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2" name="Oval 3611">
            <a:extLst>
              <a:ext uri="{FF2B5EF4-FFF2-40B4-BE49-F238E27FC236}">
                <a16:creationId xmlns:a16="http://schemas.microsoft.com/office/drawing/2014/main" id="{6FD22374-CFF8-4218-96B6-48AE8B3AD67F}"/>
              </a:ext>
            </a:extLst>
          </p:cNvPr>
          <p:cNvSpPr/>
          <p:nvPr/>
        </p:nvSpPr>
        <p:spPr>
          <a:xfrm>
            <a:off x="9360851" y="358107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3" name="Oval 3612">
            <a:extLst>
              <a:ext uri="{FF2B5EF4-FFF2-40B4-BE49-F238E27FC236}">
                <a16:creationId xmlns:a16="http://schemas.microsoft.com/office/drawing/2014/main" id="{906C5A47-9E5B-4BD2-A68E-C3D2DA8C9849}"/>
              </a:ext>
            </a:extLst>
          </p:cNvPr>
          <p:cNvSpPr/>
          <p:nvPr/>
        </p:nvSpPr>
        <p:spPr>
          <a:xfrm>
            <a:off x="9369199" y="380161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4" name="Oval 3613">
            <a:extLst>
              <a:ext uri="{FF2B5EF4-FFF2-40B4-BE49-F238E27FC236}">
                <a16:creationId xmlns:a16="http://schemas.microsoft.com/office/drawing/2014/main" id="{75375D08-71DC-4D08-932A-889DBFB26F63}"/>
              </a:ext>
            </a:extLst>
          </p:cNvPr>
          <p:cNvSpPr/>
          <p:nvPr/>
        </p:nvSpPr>
        <p:spPr>
          <a:xfrm>
            <a:off x="8632725" y="548470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5" name="Oval 3614">
            <a:extLst>
              <a:ext uri="{FF2B5EF4-FFF2-40B4-BE49-F238E27FC236}">
                <a16:creationId xmlns:a16="http://schemas.microsoft.com/office/drawing/2014/main" id="{EAD2CF0F-6B69-4870-B4D3-1828BB36F86C}"/>
              </a:ext>
            </a:extLst>
          </p:cNvPr>
          <p:cNvSpPr/>
          <p:nvPr/>
        </p:nvSpPr>
        <p:spPr>
          <a:xfrm>
            <a:off x="8842036" y="546084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6" name="Oval 3615">
            <a:extLst>
              <a:ext uri="{FF2B5EF4-FFF2-40B4-BE49-F238E27FC236}">
                <a16:creationId xmlns:a16="http://schemas.microsoft.com/office/drawing/2014/main" id="{A311292C-4F77-44CA-9C85-C57B45DBC3D9}"/>
              </a:ext>
            </a:extLst>
          </p:cNvPr>
          <p:cNvSpPr/>
          <p:nvPr/>
        </p:nvSpPr>
        <p:spPr>
          <a:xfrm>
            <a:off x="8424005" y="558474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7" name="Oval 3616">
            <a:extLst>
              <a:ext uri="{FF2B5EF4-FFF2-40B4-BE49-F238E27FC236}">
                <a16:creationId xmlns:a16="http://schemas.microsoft.com/office/drawing/2014/main" id="{C4C8610A-31C4-48D9-B799-F3C2F62BE5CE}"/>
              </a:ext>
            </a:extLst>
          </p:cNvPr>
          <p:cNvSpPr/>
          <p:nvPr/>
        </p:nvSpPr>
        <p:spPr>
          <a:xfrm>
            <a:off x="9240468" y="55615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8" name="Oval 3617">
            <a:extLst>
              <a:ext uri="{FF2B5EF4-FFF2-40B4-BE49-F238E27FC236}">
                <a16:creationId xmlns:a16="http://schemas.microsoft.com/office/drawing/2014/main" id="{E54A684A-BEAD-4611-B0FE-C18CF75B368A}"/>
              </a:ext>
            </a:extLst>
          </p:cNvPr>
          <p:cNvSpPr/>
          <p:nvPr/>
        </p:nvSpPr>
        <p:spPr>
          <a:xfrm>
            <a:off x="9412663" y="555471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19" name="Oval 3618">
            <a:extLst>
              <a:ext uri="{FF2B5EF4-FFF2-40B4-BE49-F238E27FC236}">
                <a16:creationId xmlns:a16="http://schemas.microsoft.com/office/drawing/2014/main" id="{E381F23D-FE1D-46FF-B08E-60A21DEF9FCB}"/>
              </a:ext>
            </a:extLst>
          </p:cNvPr>
          <p:cNvSpPr/>
          <p:nvPr/>
        </p:nvSpPr>
        <p:spPr>
          <a:xfrm>
            <a:off x="9481540" y="557177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0" name="Oval 3619">
            <a:extLst>
              <a:ext uri="{FF2B5EF4-FFF2-40B4-BE49-F238E27FC236}">
                <a16:creationId xmlns:a16="http://schemas.microsoft.com/office/drawing/2014/main" id="{1620D76A-1333-4E44-9467-93D98BC0FA0E}"/>
              </a:ext>
            </a:extLst>
          </p:cNvPr>
          <p:cNvSpPr/>
          <p:nvPr/>
        </p:nvSpPr>
        <p:spPr>
          <a:xfrm>
            <a:off x="8552974" y="549680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1" name="Oval 3620">
            <a:extLst>
              <a:ext uri="{FF2B5EF4-FFF2-40B4-BE49-F238E27FC236}">
                <a16:creationId xmlns:a16="http://schemas.microsoft.com/office/drawing/2014/main" id="{36B38954-2087-45CA-8725-CEE3C756CE7D}"/>
              </a:ext>
            </a:extLst>
          </p:cNvPr>
          <p:cNvSpPr/>
          <p:nvPr/>
        </p:nvSpPr>
        <p:spPr>
          <a:xfrm>
            <a:off x="8695947" y="558775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2" name="Oval 3621">
            <a:extLst>
              <a:ext uri="{FF2B5EF4-FFF2-40B4-BE49-F238E27FC236}">
                <a16:creationId xmlns:a16="http://schemas.microsoft.com/office/drawing/2014/main" id="{1559F83A-B72D-47C7-BE5D-A7EB4036BF6F}"/>
              </a:ext>
            </a:extLst>
          </p:cNvPr>
          <p:cNvSpPr/>
          <p:nvPr/>
        </p:nvSpPr>
        <p:spPr>
          <a:xfrm>
            <a:off x="8598892" y="56252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3" name="Oval 3622">
            <a:extLst>
              <a:ext uri="{FF2B5EF4-FFF2-40B4-BE49-F238E27FC236}">
                <a16:creationId xmlns:a16="http://schemas.microsoft.com/office/drawing/2014/main" id="{02EFB238-C56F-4384-BB40-13219328C3E9}"/>
              </a:ext>
            </a:extLst>
          </p:cNvPr>
          <p:cNvSpPr/>
          <p:nvPr/>
        </p:nvSpPr>
        <p:spPr>
          <a:xfrm>
            <a:off x="9046596" y="55365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4" name="Oval 3623">
            <a:extLst>
              <a:ext uri="{FF2B5EF4-FFF2-40B4-BE49-F238E27FC236}">
                <a16:creationId xmlns:a16="http://schemas.microsoft.com/office/drawing/2014/main" id="{8DCDCB74-6F86-4A6B-85A4-C18E5573D88E}"/>
              </a:ext>
            </a:extLst>
          </p:cNvPr>
          <p:cNvSpPr/>
          <p:nvPr/>
        </p:nvSpPr>
        <p:spPr>
          <a:xfrm>
            <a:off x="9182265" y="560252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5" name="Oval 3624">
            <a:extLst>
              <a:ext uri="{FF2B5EF4-FFF2-40B4-BE49-F238E27FC236}">
                <a16:creationId xmlns:a16="http://schemas.microsoft.com/office/drawing/2014/main" id="{C683904D-74D0-4F08-9884-1AD7D9FBF571}"/>
              </a:ext>
            </a:extLst>
          </p:cNvPr>
          <p:cNvSpPr/>
          <p:nvPr/>
        </p:nvSpPr>
        <p:spPr>
          <a:xfrm>
            <a:off x="8837876" y="563663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6" name="Oval 3625">
            <a:extLst>
              <a:ext uri="{FF2B5EF4-FFF2-40B4-BE49-F238E27FC236}">
                <a16:creationId xmlns:a16="http://schemas.microsoft.com/office/drawing/2014/main" id="{32A7AF5E-CDEB-4590-8606-3B72509FADA0}"/>
              </a:ext>
            </a:extLst>
          </p:cNvPr>
          <p:cNvSpPr/>
          <p:nvPr/>
        </p:nvSpPr>
        <p:spPr>
          <a:xfrm>
            <a:off x="8969308" y="563304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7" name="Oval 3626">
            <a:extLst>
              <a:ext uri="{FF2B5EF4-FFF2-40B4-BE49-F238E27FC236}">
                <a16:creationId xmlns:a16="http://schemas.microsoft.com/office/drawing/2014/main" id="{F8D8CD41-2F6A-425A-93C4-896BFD6287F6}"/>
              </a:ext>
            </a:extLst>
          </p:cNvPr>
          <p:cNvSpPr/>
          <p:nvPr/>
        </p:nvSpPr>
        <p:spPr>
          <a:xfrm>
            <a:off x="8048730" y="559005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8" name="Oval 3627">
            <a:extLst>
              <a:ext uri="{FF2B5EF4-FFF2-40B4-BE49-F238E27FC236}">
                <a16:creationId xmlns:a16="http://schemas.microsoft.com/office/drawing/2014/main" id="{B604FDF2-0524-45DD-9CFC-71BD9BF57A32}"/>
              </a:ext>
            </a:extLst>
          </p:cNvPr>
          <p:cNvSpPr/>
          <p:nvPr/>
        </p:nvSpPr>
        <p:spPr>
          <a:xfrm>
            <a:off x="7947538" y="55946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29" name="Oval 3628">
            <a:extLst>
              <a:ext uri="{FF2B5EF4-FFF2-40B4-BE49-F238E27FC236}">
                <a16:creationId xmlns:a16="http://schemas.microsoft.com/office/drawing/2014/main" id="{40C18F54-0190-4894-ADEE-412C872FD4D8}"/>
              </a:ext>
            </a:extLst>
          </p:cNvPr>
          <p:cNvSpPr/>
          <p:nvPr/>
        </p:nvSpPr>
        <p:spPr>
          <a:xfrm>
            <a:off x="8226916" y="563647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0" name="Oval 3629">
            <a:extLst>
              <a:ext uri="{FF2B5EF4-FFF2-40B4-BE49-F238E27FC236}">
                <a16:creationId xmlns:a16="http://schemas.microsoft.com/office/drawing/2014/main" id="{F28878D7-F50A-4BF0-A573-6ACF435BF64F}"/>
              </a:ext>
            </a:extLst>
          </p:cNvPr>
          <p:cNvSpPr/>
          <p:nvPr/>
        </p:nvSpPr>
        <p:spPr>
          <a:xfrm>
            <a:off x="8269779" y="564694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1" name="Oval 3630">
            <a:extLst>
              <a:ext uri="{FF2B5EF4-FFF2-40B4-BE49-F238E27FC236}">
                <a16:creationId xmlns:a16="http://schemas.microsoft.com/office/drawing/2014/main" id="{68007949-1963-4E0E-9324-AD0FFC7B26B0}"/>
              </a:ext>
            </a:extLst>
          </p:cNvPr>
          <p:cNvSpPr/>
          <p:nvPr/>
        </p:nvSpPr>
        <p:spPr>
          <a:xfrm>
            <a:off x="7081418" y="56435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2" name="Oval 3631">
            <a:extLst>
              <a:ext uri="{FF2B5EF4-FFF2-40B4-BE49-F238E27FC236}">
                <a16:creationId xmlns:a16="http://schemas.microsoft.com/office/drawing/2014/main" id="{AB588E84-9CFA-4A1A-84A1-6CD5672ACDAC}"/>
              </a:ext>
            </a:extLst>
          </p:cNvPr>
          <p:cNvSpPr/>
          <p:nvPr/>
        </p:nvSpPr>
        <p:spPr>
          <a:xfrm>
            <a:off x="6980225" y="564815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3" name="Oval 3632">
            <a:extLst>
              <a:ext uri="{FF2B5EF4-FFF2-40B4-BE49-F238E27FC236}">
                <a16:creationId xmlns:a16="http://schemas.microsoft.com/office/drawing/2014/main" id="{91AC38EA-9D52-44B8-B50A-9A1DE028BBC0}"/>
              </a:ext>
            </a:extLst>
          </p:cNvPr>
          <p:cNvSpPr/>
          <p:nvPr/>
        </p:nvSpPr>
        <p:spPr>
          <a:xfrm>
            <a:off x="7020100" y="551731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4" name="Oval 3633">
            <a:extLst>
              <a:ext uri="{FF2B5EF4-FFF2-40B4-BE49-F238E27FC236}">
                <a16:creationId xmlns:a16="http://schemas.microsoft.com/office/drawing/2014/main" id="{CD48AE52-C15F-4098-9861-E695D5BFCAC2}"/>
              </a:ext>
            </a:extLst>
          </p:cNvPr>
          <p:cNvSpPr/>
          <p:nvPr/>
        </p:nvSpPr>
        <p:spPr>
          <a:xfrm>
            <a:off x="7128499" y="553366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5" name="Oval 3634">
            <a:extLst>
              <a:ext uri="{FF2B5EF4-FFF2-40B4-BE49-F238E27FC236}">
                <a16:creationId xmlns:a16="http://schemas.microsoft.com/office/drawing/2014/main" id="{CCE02CB1-70A5-4EBB-B81A-335B63943D2F}"/>
              </a:ext>
            </a:extLst>
          </p:cNvPr>
          <p:cNvSpPr/>
          <p:nvPr/>
        </p:nvSpPr>
        <p:spPr>
          <a:xfrm>
            <a:off x="7827877" y="559312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6" name="Oval 3635">
            <a:extLst>
              <a:ext uri="{FF2B5EF4-FFF2-40B4-BE49-F238E27FC236}">
                <a16:creationId xmlns:a16="http://schemas.microsoft.com/office/drawing/2014/main" id="{F2E30DA8-DB11-4970-B576-0334F981448E}"/>
              </a:ext>
            </a:extLst>
          </p:cNvPr>
          <p:cNvSpPr/>
          <p:nvPr/>
        </p:nvSpPr>
        <p:spPr>
          <a:xfrm>
            <a:off x="7377303" y="528125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7" name="Oval 3636">
            <a:extLst>
              <a:ext uri="{FF2B5EF4-FFF2-40B4-BE49-F238E27FC236}">
                <a16:creationId xmlns:a16="http://schemas.microsoft.com/office/drawing/2014/main" id="{E2B95FD4-E927-45DA-959E-4DABA7503934}"/>
              </a:ext>
            </a:extLst>
          </p:cNvPr>
          <p:cNvSpPr/>
          <p:nvPr/>
        </p:nvSpPr>
        <p:spPr>
          <a:xfrm>
            <a:off x="9333706" y="551630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8" name="Oval 3637">
            <a:extLst>
              <a:ext uri="{FF2B5EF4-FFF2-40B4-BE49-F238E27FC236}">
                <a16:creationId xmlns:a16="http://schemas.microsoft.com/office/drawing/2014/main" id="{358A3C67-45D2-4846-89D4-436ED8BF3675}"/>
              </a:ext>
            </a:extLst>
          </p:cNvPr>
          <p:cNvSpPr/>
          <p:nvPr/>
        </p:nvSpPr>
        <p:spPr>
          <a:xfrm>
            <a:off x="9438361" y="507694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39" name="Oval 3638">
            <a:extLst>
              <a:ext uri="{FF2B5EF4-FFF2-40B4-BE49-F238E27FC236}">
                <a16:creationId xmlns:a16="http://schemas.microsoft.com/office/drawing/2014/main" id="{1B139F57-D60A-48D0-BC48-0BF07708C61E}"/>
              </a:ext>
            </a:extLst>
          </p:cNvPr>
          <p:cNvSpPr/>
          <p:nvPr/>
        </p:nvSpPr>
        <p:spPr>
          <a:xfrm>
            <a:off x="8126738" y="4136950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0" name="Oval 3639">
            <a:extLst>
              <a:ext uri="{FF2B5EF4-FFF2-40B4-BE49-F238E27FC236}">
                <a16:creationId xmlns:a16="http://schemas.microsoft.com/office/drawing/2014/main" id="{34CA08ED-D8FD-4B18-BCE6-55935004EB55}"/>
              </a:ext>
            </a:extLst>
          </p:cNvPr>
          <p:cNvSpPr/>
          <p:nvPr/>
        </p:nvSpPr>
        <p:spPr>
          <a:xfrm>
            <a:off x="8367186" y="4052079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1" name="Oval 3640">
            <a:extLst>
              <a:ext uri="{FF2B5EF4-FFF2-40B4-BE49-F238E27FC236}">
                <a16:creationId xmlns:a16="http://schemas.microsoft.com/office/drawing/2014/main" id="{19EB3AF1-1DAC-4E4D-B74C-C35E0EBBD892}"/>
              </a:ext>
            </a:extLst>
          </p:cNvPr>
          <p:cNvSpPr/>
          <p:nvPr/>
        </p:nvSpPr>
        <p:spPr>
          <a:xfrm>
            <a:off x="8078264" y="4317068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2" name="Oval 3641">
            <a:extLst>
              <a:ext uri="{FF2B5EF4-FFF2-40B4-BE49-F238E27FC236}">
                <a16:creationId xmlns:a16="http://schemas.microsoft.com/office/drawing/2014/main" id="{CADE48CF-99E3-47A1-AB9E-99BB77C8855C}"/>
              </a:ext>
            </a:extLst>
          </p:cNvPr>
          <p:cNvSpPr/>
          <p:nvPr/>
        </p:nvSpPr>
        <p:spPr>
          <a:xfrm>
            <a:off x="7847513" y="4310831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3" name="Oval 3642">
            <a:extLst>
              <a:ext uri="{FF2B5EF4-FFF2-40B4-BE49-F238E27FC236}">
                <a16:creationId xmlns:a16="http://schemas.microsoft.com/office/drawing/2014/main" id="{80E12220-50AA-4261-9025-58F2268635D4}"/>
              </a:ext>
            </a:extLst>
          </p:cNvPr>
          <p:cNvSpPr/>
          <p:nvPr/>
        </p:nvSpPr>
        <p:spPr>
          <a:xfrm>
            <a:off x="7573277" y="4420508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4" name="Oval 3643">
            <a:extLst>
              <a:ext uri="{FF2B5EF4-FFF2-40B4-BE49-F238E27FC236}">
                <a16:creationId xmlns:a16="http://schemas.microsoft.com/office/drawing/2014/main" id="{1D019C15-EBCE-47EA-885E-2D7E50AA1EC1}"/>
              </a:ext>
            </a:extLst>
          </p:cNvPr>
          <p:cNvSpPr/>
          <p:nvPr/>
        </p:nvSpPr>
        <p:spPr>
          <a:xfrm>
            <a:off x="7495990" y="4484711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5" name="Oval 3644">
            <a:extLst>
              <a:ext uri="{FF2B5EF4-FFF2-40B4-BE49-F238E27FC236}">
                <a16:creationId xmlns:a16="http://schemas.microsoft.com/office/drawing/2014/main" id="{8C76A58B-7A64-4B71-BEF5-65529CF21EFD}"/>
              </a:ext>
            </a:extLst>
          </p:cNvPr>
          <p:cNvSpPr/>
          <p:nvPr/>
        </p:nvSpPr>
        <p:spPr>
          <a:xfrm>
            <a:off x="7488511" y="4597066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6" name="Oval 3645">
            <a:extLst>
              <a:ext uri="{FF2B5EF4-FFF2-40B4-BE49-F238E27FC236}">
                <a16:creationId xmlns:a16="http://schemas.microsoft.com/office/drawing/2014/main" id="{C91BCEF7-36A3-40F6-AD91-504B039CF59C}"/>
              </a:ext>
            </a:extLst>
          </p:cNvPr>
          <p:cNvSpPr/>
          <p:nvPr/>
        </p:nvSpPr>
        <p:spPr>
          <a:xfrm>
            <a:off x="7630617" y="4725470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7" name="Oval 3646">
            <a:extLst>
              <a:ext uri="{FF2B5EF4-FFF2-40B4-BE49-F238E27FC236}">
                <a16:creationId xmlns:a16="http://schemas.microsoft.com/office/drawing/2014/main" id="{683B63DB-07C4-4692-8EDC-25309405B129}"/>
              </a:ext>
            </a:extLst>
          </p:cNvPr>
          <p:cNvSpPr/>
          <p:nvPr/>
        </p:nvSpPr>
        <p:spPr>
          <a:xfrm>
            <a:off x="7872445" y="4754897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8" name="Oval 3647">
            <a:extLst>
              <a:ext uri="{FF2B5EF4-FFF2-40B4-BE49-F238E27FC236}">
                <a16:creationId xmlns:a16="http://schemas.microsoft.com/office/drawing/2014/main" id="{21319F51-AC01-4566-9502-2C373A87C474}"/>
              </a:ext>
            </a:extLst>
          </p:cNvPr>
          <p:cNvSpPr/>
          <p:nvPr/>
        </p:nvSpPr>
        <p:spPr>
          <a:xfrm>
            <a:off x="8012057" y="4674644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49" name="Oval 3648">
            <a:extLst>
              <a:ext uri="{FF2B5EF4-FFF2-40B4-BE49-F238E27FC236}">
                <a16:creationId xmlns:a16="http://schemas.microsoft.com/office/drawing/2014/main" id="{8844C3C4-F302-4321-9995-AB94C28FB5B0}"/>
              </a:ext>
            </a:extLst>
          </p:cNvPr>
          <p:cNvSpPr/>
          <p:nvPr/>
        </p:nvSpPr>
        <p:spPr>
          <a:xfrm>
            <a:off x="8111780" y="4503437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0" name="Oval 3649">
            <a:extLst>
              <a:ext uri="{FF2B5EF4-FFF2-40B4-BE49-F238E27FC236}">
                <a16:creationId xmlns:a16="http://schemas.microsoft.com/office/drawing/2014/main" id="{8919F334-A7FE-4990-BC17-BB56B110C283}"/>
              </a:ext>
            </a:extLst>
          </p:cNvPr>
          <p:cNvSpPr/>
          <p:nvPr/>
        </p:nvSpPr>
        <p:spPr>
          <a:xfrm>
            <a:off x="8256377" y="4444585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1" name="Oval 3650">
            <a:extLst>
              <a:ext uri="{FF2B5EF4-FFF2-40B4-BE49-F238E27FC236}">
                <a16:creationId xmlns:a16="http://schemas.microsoft.com/office/drawing/2014/main" id="{4BEB8941-1234-4A50-AD8A-B67D5B14AC5C}"/>
              </a:ext>
            </a:extLst>
          </p:cNvPr>
          <p:cNvSpPr/>
          <p:nvPr/>
        </p:nvSpPr>
        <p:spPr>
          <a:xfrm>
            <a:off x="8503192" y="4479362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2" name="Oval 3651">
            <a:extLst>
              <a:ext uri="{FF2B5EF4-FFF2-40B4-BE49-F238E27FC236}">
                <a16:creationId xmlns:a16="http://schemas.microsoft.com/office/drawing/2014/main" id="{8F3646D6-9FD7-4843-8B2F-743F739A0F64}"/>
              </a:ext>
            </a:extLst>
          </p:cNvPr>
          <p:cNvSpPr/>
          <p:nvPr/>
        </p:nvSpPr>
        <p:spPr>
          <a:xfrm>
            <a:off x="8625353" y="4465985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3" name="Oval 3652">
            <a:extLst>
              <a:ext uri="{FF2B5EF4-FFF2-40B4-BE49-F238E27FC236}">
                <a16:creationId xmlns:a16="http://schemas.microsoft.com/office/drawing/2014/main" id="{B77490A7-4D72-4E0C-8B80-E4499C5ACCF3}"/>
              </a:ext>
            </a:extLst>
          </p:cNvPr>
          <p:cNvSpPr/>
          <p:nvPr/>
        </p:nvSpPr>
        <p:spPr>
          <a:xfrm>
            <a:off x="8742528" y="4380384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4" name="Oval 3653">
            <a:extLst>
              <a:ext uri="{FF2B5EF4-FFF2-40B4-BE49-F238E27FC236}">
                <a16:creationId xmlns:a16="http://schemas.microsoft.com/office/drawing/2014/main" id="{4E138B78-BD24-4844-8F2D-54CB48E27BD6}"/>
              </a:ext>
            </a:extLst>
          </p:cNvPr>
          <p:cNvSpPr/>
          <p:nvPr/>
        </p:nvSpPr>
        <p:spPr>
          <a:xfrm>
            <a:off x="8797375" y="4246628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5" name="Oval 3654">
            <a:extLst>
              <a:ext uri="{FF2B5EF4-FFF2-40B4-BE49-F238E27FC236}">
                <a16:creationId xmlns:a16="http://schemas.microsoft.com/office/drawing/2014/main" id="{D46AEEC5-F6CA-4370-B391-C12B659F48A0}"/>
              </a:ext>
            </a:extLst>
          </p:cNvPr>
          <p:cNvSpPr/>
          <p:nvPr/>
        </p:nvSpPr>
        <p:spPr>
          <a:xfrm>
            <a:off x="8632831" y="4123574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6" name="Oval 3655">
            <a:extLst>
              <a:ext uri="{FF2B5EF4-FFF2-40B4-BE49-F238E27FC236}">
                <a16:creationId xmlns:a16="http://schemas.microsoft.com/office/drawing/2014/main" id="{8AA7C08C-F845-49DE-B384-A1D5C759DC29}"/>
              </a:ext>
            </a:extLst>
          </p:cNvPr>
          <p:cNvSpPr/>
          <p:nvPr/>
        </p:nvSpPr>
        <p:spPr>
          <a:xfrm>
            <a:off x="7090184" y="361473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7" name="Oval 3656">
            <a:extLst>
              <a:ext uri="{FF2B5EF4-FFF2-40B4-BE49-F238E27FC236}">
                <a16:creationId xmlns:a16="http://schemas.microsoft.com/office/drawing/2014/main" id="{B9D8FC1B-7C60-4837-9C03-0C7268B76361}"/>
              </a:ext>
            </a:extLst>
          </p:cNvPr>
          <p:cNvSpPr/>
          <p:nvPr/>
        </p:nvSpPr>
        <p:spPr>
          <a:xfrm>
            <a:off x="7192612" y="356366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8" name="Oval 3657">
            <a:extLst>
              <a:ext uri="{FF2B5EF4-FFF2-40B4-BE49-F238E27FC236}">
                <a16:creationId xmlns:a16="http://schemas.microsoft.com/office/drawing/2014/main" id="{BCAFD589-C74D-46E5-AA00-6AABB664FC55}"/>
              </a:ext>
            </a:extLst>
          </p:cNvPr>
          <p:cNvSpPr/>
          <p:nvPr/>
        </p:nvSpPr>
        <p:spPr>
          <a:xfrm>
            <a:off x="7442033" y="346362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59" name="Oval 3658">
            <a:extLst>
              <a:ext uri="{FF2B5EF4-FFF2-40B4-BE49-F238E27FC236}">
                <a16:creationId xmlns:a16="http://schemas.microsoft.com/office/drawing/2014/main" id="{9131CDC5-0E53-478F-81A4-94812C7F602C}"/>
              </a:ext>
            </a:extLst>
          </p:cNvPr>
          <p:cNvSpPr/>
          <p:nvPr/>
        </p:nvSpPr>
        <p:spPr>
          <a:xfrm>
            <a:off x="7518249" y="341338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2" name="Oval 3661">
            <a:extLst>
              <a:ext uri="{FF2B5EF4-FFF2-40B4-BE49-F238E27FC236}">
                <a16:creationId xmlns:a16="http://schemas.microsoft.com/office/drawing/2014/main" id="{073C59CE-849C-4F35-A257-C6E0A038B327}"/>
              </a:ext>
            </a:extLst>
          </p:cNvPr>
          <p:cNvSpPr/>
          <p:nvPr/>
        </p:nvSpPr>
        <p:spPr>
          <a:xfrm>
            <a:off x="9205321" y="352447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3" name="Oval 3662">
            <a:extLst>
              <a:ext uri="{FF2B5EF4-FFF2-40B4-BE49-F238E27FC236}">
                <a16:creationId xmlns:a16="http://schemas.microsoft.com/office/drawing/2014/main" id="{F6407AD9-3C74-4F94-9A43-53DF1097CAFC}"/>
              </a:ext>
            </a:extLst>
          </p:cNvPr>
          <p:cNvSpPr/>
          <p:nvPr/>
        </p:nvSpPr>
        <p:spPr>
          <a:xfrm>
            <a:off x="9043562" y="341988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4" name="Oval 3663">
            <a:extLst>
              <a:ext uri="{FF2B5EF4-FFF2-40B4-BE49-F238E27FC236}">
                <a16:creationId xmlns:a16="http://schemas.microsoft.com/office/drawing/2014/main" id="{58CA0B68-7176-4B2C-B0F6-A8734730A80B}"/>
              </a:ext>
            </a:extLst>
          </p:cNvPr>
          <p:cNvSpPr/>
          <p:nvPr/>
        </p:nvSpPr>
        <p:spPr>
          <a:xfrm>
            <a:off x="9234343" y="3627100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5" name="Oval 3664">
            <a:extLst>
              <a:ext uri="{FF2B5EF4-FFF2-40B4-BE49-F238E27FC236}">
                <a16:creationId xmlns:a16="http://schemas.microsoft.com/office/drawing/2014/main" id="{DF49FCAD-67AA-4CBC-993E-BEF395E69F2D}"/>
              </a:ext>
            </a:extLst>
          </p:cNvPr>
          <p:cNvSpPr/>
          <p:nvPr/>
        </p:nvSpPr>
        <p:spPr>
          <a:xfrm>
            <a:off x="9377315" y="371804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6" name="Oval 3665">
            <a:extLst>
              <a:ext uri="{FF2B5EF4-FFF2-40B4-BE49-F238E27FC236}">
                <a16:creationId xmlns:a16="http://schemas.microsoft.com/office/drawing/2014/main" id="{C73A1151-8CB9-4937-BCE6-DA02AF988977}"/>
              </a:ext>
            </a:extLst>
          </p:cNvPr>
          <p:cNvSpPr/>
          <p:nvPr/>
        </p:nvSpPr>
        <p:spPr>
          <a:xfrm>
            <a:off x="9442019" y="386014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7" name="Oval 3666">
            <a:extLst>
              <a:ext uri="{FF2B5EF4-FFF2-40B4-BE49-F238E27FC236}">
                <a16:creationId xmlns:a16="http://schemas.microsoft.com/office/drawing/2014/main" id="{0046A1B2-4D7A-444D-8C13-F1ED71D633E8}"/>
              </a:ext>
            </a:extLst>
          </p:cNvPr>
          <p:cNvSpPr/>
          <p:nvPr/>
        </p:nvSpPr>
        <p:spPr>
          <a:xfrm>
            <a:off x="9275116" y="485456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8" name="Oval 3667">
            <a:extLst>
              <a:ext uri="{FF2B5EF4-FFF2-40B4-BE49-F238E27FC236}">
                <a16:creationId xmlns:a16="http://schemas.microsoft.com/office/drawing/2014/main" id="{3B5C7057-0E5A-419F-9770-254115934755}"/>
              </a:ext>
            </a:extLst>
          </p:cNvPr>
          <p:cNvSpPr/>
          <p:nvPr/>
        </p:nvSpPr>
        <p:spPr>
          <a:xfrm>
            <a:off x="9285555" y="4743159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69" name="Oval 3668">
            <a:extLst>
              <a:ext uri="{FF2B5EF4-FFF2-40B4-BE49-F238E27FC236}">
                <a16:creationId xmlns:a16="http://schemas.microsoft.com/office/drawing/2014/main" id="{7F50CB58-1D57-4753-86CF-6910CBD75F5B}"/>
              </a:ext>
            </a:extLst>
          </p:cNvPr>
          <p:cNvSpPr/>
          <p:nvPr/>
        </p:nvSpPr>
        <p:spPr>
          <a:xfrm>
            <a:off x="9335109" y="465039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0" name="Oval 3669">
            <a:extLst>
              <a:ext uri="{FF2B5EF4-FFF2-40B4-BE49-F238E27FC236}">
                <a16:creationId xmlns:a16="http://schemas.microsoft.com/office/drawing/2014/main" id="{E1B62651-C832-4CBD-B564-942DE553C7B1}"/>
              </a:ext>
            </a:extLst>
          </p:cNvPr>
          <p:cNvSpPr/>
          <p:nvPr/>
        </p:nvSpPr>
        <p:spPr>
          <a:xfrm>
            <a:off x="8971430" y="516149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1" name="Oval 3670">
            <a:extLst>
              <a:ext uri="{FF2B5EF4-FFF2-40B4-BE49-F238E27FC236}">
                <a16:creationId xmlns:a16="http://schemas.microsoft.com/office/drawing/2014/main" id="{D54E1654-C1B6-42AD-9B5F-55E7824105BA}"/>
              </a:ext>
            </a:extLst>
          </p:cNvPr>
          <p:cNvSpPr/>
          <p:nvPr/>
        </p:nvSpPr>
        <p:spPr>
          <a:xfrm>
            <a:off x="8242997" y="5537775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2" name="Oval 3671">
            <a:extLst>
              <a:ext uri="{FF2B5EF4-FFF2-40B4-BE49-F238E27FC236}">
                <a16:creationId xmlns:a16="http://schemas.microsoft.com/office/drawing/2014/main" id="{C6BB7453-671F-46E6-8913-64E72B281A9E}"/>
              </a:ext>
            </a:extLst>
          </p:cNvPr>
          <p:cNvSpPr/>
          <p:nvPr/>
        </p:nvSpPr>
        <p:spPr>
          <a:xfrm>
            <a:off x="9125208" y="5054172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3" name="Oval 3672">
            <a:extLst>
              <a:ext uri="{FF2B5EF4-FFF2-40B4-BE49-F238E27FC236}">
                <a16:creationId xmlns:a16="http://schemas.microsoft.com/office/drawing/2014/main" id="{6DA092E8-F42F-44A7-989F-B2C417D5F30B}"/>
              </a:ext>
            </a:extLst>
          </p:cNvPr>
          <p:cNvSpPr/>
          <p:nvPr/>
        </p:nvSpPr>
        <p:spPr>
          <a:xfrm>
            <a:off x="8446152" y="549835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4" name="Oval 3673">
            <a:extLst>
              <a:ext uri="{FF2B5EF4-FFF2-40B4-BE49-F238E27FC236}">
                <a16:creationId xmlns:a16="http://schemas.microsoft.com/office/drawing/2014/main" id="{90AFD8D4-0A87-4EFE-B27E-377FB28B796F}"/>
              </a:ext>
            </a:extLst>
          </p:cNvPr>
          <p:cNvSpPr/>
          <p:nvPr/>
        </p:nvSpPr>
        <p:spPr>
          <a:xfrm>
            <a:off x="8966819" y="526908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5" name="Oval 3674">
            <a:extLst>
              <a:ext uri="{FF2B5EF4-FFF2-40B4-BE49-F238E27FC236}">
                <a16:creationId xmlns:a16="http://schemas.microsoft.com/office/drawing/2014/main" id="{6D62C65F-B9CE-489A-8D16-964E3A96EC85}"/>
              </a:ext>
            </a:extLst>
          </p:cNvPr>
          <p:cNvSpPr/>
          <p:nvPr/>
        </p:nvSpPr>
        <p:spPr>
          <a:xfrm>
            <a:off x="8867676" y="530091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6" name="Oval 3675">
            <a:extLst>
              <a:ext uri="{FF2B5EF4-FFF2-40B4-BE49-F238E27FC236}">
                <a16:creationId xmlns:a16="http://schemas.microsoft.com/office/drawing/2014/main" id="{8088C69B-7140-48CA-A7C3-0CF3BA81F5AF}"/>
              </a:ext>
            </a:extLst>
          </p:cNvPr>
          <p:cNvSpPr/>
          <p:nvPr/>
        </p:nvSpPr>
        <p:spPr>
          <a:xfrm>
            <a:off x="8758098" y="5369124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7" name="Oval 3676">
            <a:extLst>
              <a:ext uri="{FF2B5EF4-FFF2-40B4-BE49-F238E27FC236}">
                <a16:creationId xmlns:a16="http://schemas.microsoft.com/office/drawing/2014/main" id="{85126890-1C84-44CC-925E-034F2B69A0AD}"/>
              </a:ext>
            </a:extLst>
          </p:cNvPr>
          <p:cNvSpPr/>
          <p:nvPr/>
        </p:nvSpPr>
        <p:spPr>
          <a:xfrm>
            <a:off x="8133261" y="5553347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8" name="Oval 3677">
            <a:extLst>
              <a:ext uri="{FF2B5EF4-FFF2-40B4-BE49-F238E27FC236}">
                <a16:creationId xmlns:a16="http://schemas.microsoft.com/office/drawing/2014/main" id="{D9585D22-19FF-47E2-B8A3-A65F8811AA09}"/>
              </a:ext>
            </a:extLst>
          </p:cNvPr>
          <p:cNvSpPr/>
          <p:nvPr/>
        </p:nvSpPr>
        <p:spPr>
          <a:xfrm>
            <a:off x="6980586" y="5138761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79" name="Oval 3678">
            <a:extLst>
              <a:ext uri="{FF2B5EF4-FFF2-40B4-BE49-F238E27FC236}">
                <a16:creationId xmlns:a16="http://schemas.microsoft.com/office/drawing/2014/main" id="{F13FCC79-BA33-4FA3-BAE6-41DF5CF1E67E}"/>
              </a:ext>
            </a:extLst>
          </p:cNvPr>
          <p:cNvSpPr/>
          <p:nvPr/>
        </p:nvSpPr>
        <p:spPr>
          <a:xfrm>
            <a:off x="7353360" y="551020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80" name="Oval 3679">
            <a:extLst>
              <a:ext uri="{FF2B5EF4-FFF2-40B4-BE49-F238E27FC236}">
                <a16:creationId xmlns:a16="http://schemas.microsoft.com/office/drawing/2014/main" id="{0ADA4AEE-917F-4B74-8985-C1D3530CDEF8}"/>
              </a:ext>
            </a:extLst>
          </p:cNvPr>
          <p:cNvSpPr/>
          <p:nvPr/>
        </p:nvSpPr>
        <p:spPr>
          <a:xfrm>
            <a:off x="7618435" y="5570456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81" name="Oval 3680">
            <a:extLst>
              <a:ext uri="{FF2B5EF4-FFF2-40B4-BE49-F238E27FC236}">
                <a16:creationId xmlns:a16="http://schemas.microsoft.com/office/drawing/2014/main" id="{30CBFAA5-FCB3-4E06-B8FA-E1DDF8466A31}"/>
              </a:ext>
            </a:extLst>
          </p:cNvPr>
          <p:cNvSpPr/>
          <p:nvPr/>
        </p:nvSpPr>
        <p:spPr>
          <a:xfrm>
            <a:off x="7984165" y="553213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82" name="Oval 3681">
            <a:extLst>
              <a:ext uri="{FF2B5EF4-FFF2-40B4-BE49-F238E27FC236}">
                <a16:creationId xmlns:a16="http://schemas.microsoft.com/office/drawing/2014/main" id="{2D842CCA-305A-4180-9D89-EA4D753E08A2}"/>
              </a:ext>
            </a:extLst>
          </p:cNvPr>
          <p:cNvSpPr/>
          <p:nvPr/>
        </p:nvSpPr>
        <p:spPr>
          <a:xfrm>
            <a:off x="8875454" y="3844533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83" name="Straight Connector 3682">
            <a:extLst>
              <a:ext uri="{FF2B5EF4-FFF2-40B4-BE49-F238E27FC236}">
                <a16:creationId xmlns:a16="http://schemas.microsoft.com/office/drawing/2014/main" id="{77649AD0-9CA2-4D37-862D-F2390CD55DF1}"/>
              </a:ext>
            </a:extLst>
          </p:cNvPr>
          <p:cNvCxnSpPr>
            <a:cxnSpLocks/>
          </p:cNvCxnSpPr>
          <p:nvPr/>
        </p:nvCxnSpPr>
        <p:spPr>
          <a:xfrm flipV="1">
            <a:off x="8425346" y="4023593"/>
            <a:ext cx="389306" cy="59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84" name="Straight Connector 3683">
            <a:extLst>
              <a:ext uri="{FF2B5EF4-FFF2-40B4-BE49-F238E27FC236}">
                <a16:creationId xmlns:a16="http://schemas.microsoft.com/office/drawing/2014/main" id="{2A90EB7E-EF43-4E58-A6B3-56BD1E32522A}"/>
              </a:ext>
            </a:extLst>
          </p:cNvPr>
          <p:cNvCxnSpPr>
            <a:cxnSpLocks/>
            <a:endCxn id="3701" idx="1"/>
          </p:cNvCxnSpPr>
          <p:nvPr/>
        </p:nvCxnSpPr>
        <p:spPr>
          <a:xfrm>
            <a:off x="8175588" y="4172577"/>
            <a:ext cx="128008" cy="90861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85" name="Straight Connector 3684">
            <a:extLst>
              <a:ext uri="{FF2B5EF4-FFF2-40B4-BE49-F238E27FC236}">
                <a16:creationId xmlns:a16="http://schemas.microsoft.com/office/drawing/2014/main" id="{7B5EEBA7-6246-4277-A692-8638D5C070EC}"/>
              </a:ext>
            </a:extLst>
          </p:cNvPr>
          <p:cNvCxnSpPr>
            <a:stCxn id="3466" idx="7"/>
            <a:endCxn id="3464" idx="7"/>
          </p:cNvCxnSpPr>
          <p:nvPr/>
        </p:nvCxnSpPr>
        <p:spPr>
          <a:xfrm flipV="1">
            <a:off x="7518693" y="5120404"/>
            <a:ext cx="109578" cy="682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86" name="Straight Connector 3685">
            <a:extLst>
              <a:ext uri="{FF2B5EF4-FFF2-40B4-BE49-F238E27FC236}">
                <a16:creationId xmlns:a16="http://schemas.microsoft.com/office/drawing/2014/main" id="{C8B27BC4-09DF-4452-BCC2-B10A4813233B}"/>
              </a:ext>
            </a:extLst>
          </p:cNvPr>
          <p:cNvCxnSpPr>
            <a:stCxn id="3464" idx="7"/>
          </p:cNvCxnSpPr>
          <p:nvPr/>
        </p:nvCxnSpPr>
        <p:spPr>
          <a:xfrm flipV="1">
            <a:off x="7628271" y="4881913"/>
            <a:ext cx="95625" cy="2384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87" name="Straight Connector 3686">
            <a:extLst>
              <a:ext uri="{FF2B5EF4-FFF2-40B4-BE49-F238E27FC236}">
                <a16:creationId xmlns:a16="http://schemas.microsoft.com/office/drawing/2014/main" id="{DD2A47BE-8162-4661-A589-778FCC24645C}"/>
              </a:ext>
            </a:extLst>
          </p:cNvPr>
          <p:cNvCxnSpPr/>
          <p:nvPr/>
        </p:nvCxnSpPr>
        <p:spPr>
          <a:xfrm flipV="1">
            <a:off x="7726965" y="4781505"/>
            <a:ext cx="145480" cy="1096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88" name="Straight Connector 3687">
            <a:extLst>
              <a:ext uri="{FF2B5EF4-FFF2-40B4-BE49-F238E27FC236}">
                <a16:creationId xmlns:a16="http://schemas.microsoft.com/office/drawing/2014/main" id="{8742C52E-2851-496B-8DE9-7C0AAF41E689}"/>
              </a:ext>
            </a:extLst>
          </p:cNvPr>
          <p:cNvCxnSpPr>
            <a:stCxn id="3652" idx="2"/>
          </p:cNvCxnSpPr>
          <p:nvPr/>
        </p:nvCxnSpPr>
        <p:spPr>
          <a:xfrm flipH="1" flipV="1">
            <a:off x="7654604" y="4751441"/>
            <a:ext cx="217841" cy="30064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89" name="Straight Connector 3688">
            <a:extLst>
              <a:ext uri="{FF2B5EF4-FFF2-40B4-BE49-F238E27FC236}">
                <a16:creationId xmlns:a16="http://schemas.microsoft.com/office/drawing/2014/main" id="{738E73D8-187D-4C4C-A66B-20E2E50473BA}"/>
              </a:ext>
            </a:extLst>
          </p:cNvPr>
          <p:cNvCxnSpPr>
            <a:cxnSpLocks/>
            <a:stCxn id="3641" idx="7"/>
          </p:cNvCxnSpPr>
          <p:nvPr/>
        </p:nvCxnSpPr>
        <p:spPr>
          <a:xfrm flipV="1">
            <a:off x="8119963" y="4163055"/>
            <a:ext cx="25461" cy="16180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90" name="Straight Connector 3689">
            <a:extLst>
              <a:ext uri="{FF2B5EF4-FFF2-40B4-BE49-F238E27FC236}">
                <a16:creationId xmlns:a16="http://schemas.microsoft.com/office/drawing/2014/main" id="{F59BA7B9-CCC2-427F-AD2B-806B36152BBB}"/>
              </a:ext>
            </a:extLst>
          </p:cNvPr>
          <p:cNvCxnSpPr>
            <a:endCxn id="3645" idx="4"/>
          </p:cNvCxnSpPr>
          <p:nvPr/>
        </p:nvCxnSpPr>
        <p:spPr>
          <a:xfrm flipH="1" flipV="1">
            <a:off x="7512938" y="4650283"/>
            <a:ext cx="122616" cy="8925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91" name="Straight Connector 3690">
            <a:extLst>
              <a:ext uri="{FF2B5EF4-FFF2-40B4-BE49-F238E27FC236}">
                <a16:creationId xmlns:a16="http://schemas.microsoft.com/office/drawing/2014/main" id="{046BE329-4842-408A-B249-CAC2D289C5E2}"/>
              </a:ext>
            </a:extLst>
          </p:cNvPr>
          <p:cNvCxnSpPr>
            <a:cxnSpLocks/>
            <a:endCxn id="3641" idx="2"/>
          </p:cNvCxnSpPr>
          <p:nvPr/>
        </p:nvCxnSpPr>
        <p:spPr>
          <a:xfrm>
            <a:off x="7885175" y="4324934"/>
            <a:ext cx="193089" cy="18743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92" name="Straight Connector 3691">
            <a:extLst>
              <a:ext uri="{FF2B5EF4-FFF2-40B4-BE49-F238E27FC236}">
                <a16:creationId xmlns:a16="http://schemas.microsoft.com/office/drawing/2014/main" id="{D3B9CA17-3E4F-467C-BE05-DA5AFB6CFBD1}"/>
              </a:ext>
            </a:extLst>
          </p:cNvPr>
          <p:cNvCxnSpPr>
            <a:cxnSpLocks/>
            <a:stCxn id="3645" idx="4"/>
          </p:cNvCxnSpPr>
          <p:nvPr/>
        </p:nvCxnSpPr>
        <p:spPr>
          <a:xfrm flipV="1">
            <a:off x="7512938" y="4514337"/>
            <a:ext cx="4006" cy="13594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93" name="Straight Connector 3692">
            <a:extLst>
              <a:ext uri="{FF2B5EF4-FFF2-40B4-BE49-F238E27FC236}">
                <a16:creationId xmlns:a16="http://schemas.microsoft.com/office/drawing/2014/main" id="{0EBFE759-7830-459B-8310-A6497D696E90}"/>
              </a:ext>
            </a:extLst>
          </p:cNvPr>
          <p:cNvCxnSpPr/>
          <p:nvPr/>
        </p:nvCxnSpPr>
        <p:spPr>
          <a:xfrm flipV="1">
            <a:off x="7519928" y="4452656"/>
            <a:ext cx="69040" cy="55099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94" name="Straight Connector 3693">
            <a:extLst>
              <a:ext uri="{FF2B5EF4-FFF2-40B4-BE49-F238E27FC236}">
                <a16:creationId xmlns:a16="http://schemas.microsoft.com/office/drawing/2014/main" id="{0B005E00-8598-4FEE-B562-11248A9F2FC9}"/>
              </a:ext>
            </a:extLst>
          </p:cNvPr>
          <p:cNvCxnSpPr>
            <a:cxnSpLocks/>
            <a:endCxn id="3700" idx="1"/>
          </p:cNvCxnSpPr>
          <p:nvPr/>
        </p:nvCxnSpPr>
        <p:spPr>
          <a:xfrm>
            <a:off x="7596113" y="4450277"/>
            <a:ext cx="161078" cy="60936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95" name="Straight Connector 3694">
            <a:extLst>
              <a:ext uri="{FF2B5EF4-FFF2-40B4-BE49-F238E27FC236}">
                <a16:creationId xmlns:a16="http://schemas.microsoft.com/office/drawing/2014/main" id="{9629E657-E58B-4719-814A-952CE8735DE2}"/>
              </a:ext>
            </a:extLst>
          </p:cNvPr>
          <p:cNvCxnSpPr>
            <a:endCxn id="3645" idx="3"/>
          </p:cNvCxnSpPr>
          <p:nvPr/>
        </p:nvCxnSpPr>
        <p:spPr>
          <a:xfrm flipH="1" flipV="1">
            <a:off x="7495665" y="4642490"/>
            <a:ext cx="9024" cy="55686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96" name="Straight Connector 3695">
            <a:extLst>
              <a:ext uri="{FF2B5EF4-FFF2-40B4-BE49-F238E27FC236}">
                <a16:creationId xmlns:a16="http://schemas.microsoft.com/office/drawing/2014/main" id="{79FF602B-7160-4C0F-AE66-CFAF97EC8A19}"/>
              </a:ext>
            </a:extLst>
          </p:cNvPr>
          <p:cNvCxnSpPr>
            <a:cxnSpLocks/>
            <a:stCxn id="3640" idx="2"/>
            <a:endCxn id="3639" idx="7"/>
          </p:cNvCxnSpPr>
          <p:nvPr/>
        </p:nvCxnSpPr>
        <p:spPr>
          <a:xfrm flipH="1">
            <a:off x="8168437" y="4078688"/>
            <a:ext cx="198749" cy="6605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97" name="Straight Connector 3696">
            <a:extLst>
              <a:ext uri="{FF2B5EF4-FFF2-40B4-BE49-F238E27FC236}">
                <a16:creationId xmlns:a16="http://schemas.microsoft.com/office/drawing/2014/main" id="{9DBA1F36-4DA6-428D-A1E6-AAD45801CB6E}"/>
              </a:ext>
            </a:extLst>
          </p:cNvPr>
          <p:cNvCxnSpPr>
            <a:endCxn id="3639" idx="2"/>
          </p:cNvCxnSpPr>
          <p:nvPr/>
        </p:nvCxnSpPr>
        <p:spPr>
          <a:xfrm flipV="1">
            <a:off x="7592338" y="4163559"/>
            <a:ext cx="534400" cy="266335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98" name="Straight Connector 3697">
            <a:extLst>
              <a:ext uri="{FF2B5EF4-FFF2-40B4-BE49-F238E27FC236}">
                <a16:creationId xmlns:a16="http://schemas.microsoft.com/office/drawing/2014/main" id="{7009A27A-75F1-46EF-9AF5-7729610FDC10}"/>
              </a:ext>
            </a:extLst>
          </p:cNvPr>
          <p:cNvCxnSpPr/>
          <p:nvPr/>
        </p:nvCxnSpPr>
        <p:spPr>
          <a:xfrm flipV="1">
            <a:off x="7494619" y="4509670"/>
            <a:ext cx="9665" cy="121923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99" name="Straight Connector 3698">
            <a:extLst>
              <a:ext uri="{FF2B5EF4-FFF2-40B4-BE49-F238E27FC236}">
                <a16:creationId xmlns:a16="http://schemas.microsoft.com/office/drawing/2014/main" id="{3662934A-4FA4-4748-861C-D3DA529CD501}"/>
              </a:ext>
            </a:extLst>
          </p:cNvPr>
          <p:cNvCxnSpPr/>
          <p:nvPr/>
        </p:nvCxnSpPr>
        <p:spPr>
          <a:xfrm flipV="1">
            <a:off x="7503184" y="4443648"/>
            <a:ext cx="69040" cy="55099"/>
          </a:xfrm>
          <a:prstGeom prst="line">
            <a:avLst/>
          </a:prstGeom>
          <a:ln>
            <a:solidFill>
              <a:srgbClr val="00B050"/>
            </a:solidFill>
            <a:head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00" name="Oval 3699">
            <a:extLst>
              <a:ext uri="{FF2B5EF4-FFF2-40B4-BE49-F238E27FC236}">
                <a16:creationId xmlns:a16="http://schemas.microsoft.com/office/drawing/2014/main" id="{AE8AC9FC-D163-4C3A-83A0-96123D3AEF23}"/>
              </a:ext>
            </a:extLst>
          </p:cNvPr>
          <p:cNvSpPr/>
          <p:nvPr/>
        </p:nvSpPr>
        <p:spPr>
          <a:xfrm>
            <a:off x="7750037" y="4503420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01" name="Oval 3700">
            <a:extLst>
              <a:ext uri="{FF2B5EF4-FFF2-40B4-BE49-F238E27FC236}">
                <a16:creationId xmlns:a16="http://schemas.microsoft.com/office/drawing/2014/main" id="{08D5E64D-0456-480F-8463-9D38859FCABC}"/>
              </a:ext>
            </a:extLst>
          </p:cNvPr>
          <p:cNvSpPr/>
          <p:nvPr/>
        </p:nvSpPr>
        <p:spPr>
          <a:xfrm>
            <a:off x="8296442" y="4255645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02" name="Straight Connector 3701">
            <a:extLst>
              <a:ext uri="{FF2B5EF4-FFF2-40B4-BE49-F238E27FC236}">
                <a16:creationId xmlns:a16="http://schemas.microsoft.com/office/drawing/2014/main" id="{A5F4FE28-208C-493C-955F-FDD777AAB737}"/>
              </a:ext>
            </a:extLst>
          </p:cNvPr>
          <p:cNvCxnSpPr>
            <a:cxnSpLocks/>
            <a:stCxn id="3700" idx="7"/>
          </p:cNvCxnSpPr>
          <p:nvPr/>
        </p:nvCxnSpPr>
        <p:spPr>
          <a:xfrm flipV="1">
            <a:off x="7791736" y="4359667"/>
            <a:ext cx="58952" cy="151546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3" name="Straight Connector 3702">
            <a:extLst>
              <a:ext uri="{FF2B5EF4-FFF2-40B4-BE49-F238E27FC236}">
                <a16:creationId xmlns:a16="http://schemas.microsoft.com/office/drawing/2014/main" id="{9DAD431F-C10F-42A5-81E2-080A3EF9290A}"/>
              </a:ext>
            </a:extLst>
          </p:cNvPr>
          <p:cNvCxnSpPr>
            <a:cxnSpLocks/>
            <a:stCxn id="3640" idx="3"/>
            <a:endCxn id="3701" idx="7"/>
          </p:cNvCxnSpPr>
          <p:nvPr/>
        </p:nvCxnSpPr>
        <p:spPr>
          <a:xfrm flipH="1">
            <a:off x="8338141" y="4097503"/>
            <a:ext cx="36199" cy="165935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4" name="Straight Connector 3703">
            <a:extLst>
              <a:ext uri="{FF2B5EF4-FFF2-40B4-BE49-F238E27FC236}">
                <a16:creationId xmlns:a16="http://schemas.microsoft.com/office/drawing/2014/main" id="{B2086D05-503E-426B-B536-1359C98B41C7}"/>
              </a:ext>
            </a:extLst>
          </p:cNvPr>
          <p:cNvCxnSpPr>
            <a:cxnSpLocks/>
            <a:stCxn id="3701" idx="7"/>
            <a:endCxn id="3640" idx="3"/>
          </p:cNvCxnSpPr>
          <p:nvPr/>
        </p:nvCxnSpPr>
        <p:spPr>
          <a:xfrm flipV="1">
            <a:off x="8338141" y="4097503"/>
            <a:ext cx="36199" cy="165935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05" name="Straight Connector 3704">
            <a:extLst>
              <a:ext uri="{FF2B5EF4-FFF2-40B4-BE49-F238E27FC236}">
                <a16:creationId xmlns:a16="http://schemas.microsoft.com/office/drawing/2014/main" id="{3D4F8F65-C808-4248-ADF1-08DC41FBFC07}"/>
              </a:ext>
            </a:extLst>
          </p:cNvPr>
          <p:cNvCxnSpPr>
            <a:cxnSpLocks/>
            <a:stCxn id="3700" idx="7"/>
          </p:cNvCxnSpPr>
          <p:nvPr/>
        </p:nvCxnSpPr>
        <p:spPr>
          <a:xfrm flipV="1">
            <a:off x="7791736" y="4369191"/>
            <a:ext cx="68477" cy="142022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06" name="Straight Connector 3705">
            <a:extLst>
              <a:ext uri="{FF2B5EF4-FFF2-40B4-BE49-F238E27FC236}">
                <a16:creationId xmlns:a16="http://schemas.microsoft.com/office/drawing/2014/main" id="{3561127B-35E9-4F51-80F0-CD4DBBECB2DF}"/>
              </a:ext>
            </a:extLst>
          </p:cNvPr>
          <p:cNvCxnSpPr>
            <a:cxnSpLocks/>
            <a:endCxn id="3655" idx="2"/>
          </p:cNvCxnSpPr>
          <p:nvPr/>
        </p:nvCxnSpPr>
        <p:spPr>
          <a:xfrm flipV="1">
            <a:off x="8540668" y="4150183"/>
            <a:ext cx="92163" cy="43922"/>
          </a:xfrm>
          <a:prstGeom prst="line">
            <a:avLst/>
          </a:prstGeom>
          <a:ln cap="rnd">
            <a:solidFill>
              <a:schemeClr val="bg1">
                <a:lumMod val="50000"/>
              </a:schemeClr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7" name="Oval 3706">
            <a:extLst>
              <a:ext uri="{FF2B5EF4-FFF2-40B4-BE49-F238E27FC236}">
                <a16:creationId xmlns:a16="http://schemas.microsoft.com/office/drawing/2014/main" id="{3F566013-F64A-465D-AAA5-705B24F38E53}"/>
              </a:ext>
            </a:extLst>
          </p:cNvPr>
          <p:cNvSpPr/>
          <p:nvPr/>
        </p:nvSpPr>
        <p:spPr>
          <a:xfrm>
            <a:off x="7952006" y="4120998"/>
            <a:ext cx="48853" cy="53217"/>
          </a:xfrm>
          <a:prstGeom prst="ellipse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08" name="Oval 3707">
            <a:extLst>
              <a:ext uri="{FF2B5EF4-FFF2-40B4-BE49-F238E27FC236}">
                <a16:creationId xmlns:a16="http://schemas.microsoft.com/office/drawing/2014/main" id="{3533EC86-3411-43B5-97ED-48010C8ACC4A}"/>
              </a:ext>
            </a:extLst>
          </p:cNvPr>
          <p:cNvSpPr/>
          <p:nvPr/>
        </p:nvSpPr>
        <p:spPr>
          <a:xfrm>
            <a:off x="8503782" y="4162043"/>
            <a:ext cx="48853" cy="53217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09" name="Straight Connector 3708">
            <a:extLst>
              <a:ext uri="{FF2B5EF4-FFF2-40B4-BE49-F238E27FC236}">
                <a16:creationId xmlns:a16="http://schemas.microsoft.com/office/drawing/2014/main" id="{88AA57DD-671D-4AD7-9D3E-14B6F36DC130}"/>
              </a:ext>
            </a:extLst>
          </p:cNvPr>
          <p:cNvCxnSpPr>
            <a:cxnSpLocks/>
          </p:cNvCxnSpPr>
          <p:nvPr/>
        </p:nvCxnSpPr>
        <p:spPr>
          <a:xfrm flipH="1">
            <a:off x="8413966" y="3995854"/>
            <a:ext cx="390266" cy="6294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64C461-7DD3-47B2-A57E-E6822FF29B8E}"/>
              </a:ext>
            </a:extLst>
          </p:cNvPr>
          <p:cNvSpPr txBox="1"/>
          <p:nvPr/>
        </p:nvSpPr>
        <p:spPr>
          <a:xfrm>
            <a:off x="9867900" y="3896435"/>
            <a:ext cx="2031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    </a:t>
            </a:r>
            <a:r>
              <a:rPr lang="en-US" sz="1400" dirty="0" err="1"/>
              <a:t>Đường</a:t>
            </a:r>
            <a:r>
              <a:rPr lang="en-US" sz="1400" dirty="0"/>
              <a:t> </a:t>
            </a:r>
            <a:r>
              <a:rPr lang="en-US" sz="1400" dirty="0" err="1"/>
              <a:t>đi</a:t>
            </a:r>
            <a:r>
              <a:rPr lang="en-US" sz="1400" dirty="0"/>
              <a:t> </a:t>
            </a:r>
            <a:r>
              <a:rPr lang="en-US" sz="1400" dirty="0" err="1"/>
              <a:t>ngắn</a:t>
            </a:r>
            <a:r>
              <a:rPr lang="en-US" sz="1400" dirty="0"/>
              <a:t>               </a:t>
            </a:r>
            <a:r>
              <a:rPr lang="en-US" sz="1400" dirty="0" err="1"/>
              <a:t>nhất</a:t>
            </a:r>
            <a:endParaRPr lang="en-US" sz="1400" dirty="0"/>
          </a:p>
          <a:p>
            <a:r>
              <a:rPr lang="en-US" sz="1400" dirty="0"/>
              <a:t>          </a:t>
            </a:r>
            <a:r>
              <a:rPr lang="en-US" sz="1400" dirty="0" err="1"/>
              <a:t>Đường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tuyến</a:t>
            </a:r>
            <a:r>
              <a:rPr lang="en-US" sz="1400" dirty="0"/>
              <a:t> </a:t>
            </a:r>
            <a:r>
              <a:rPr lang="en-US" sz="1400" dirty="0" err="1"/>
              <a:t>thực</a:t>
            </a:r>
            <a:r>
              <a:rPr lang="en-US" sz="1400" dirty="0"/>
              <a:t> </a:t>
            </a:r>
            <a:r>
              <a:rPr lang="en-US" sz="1400" dirty="0" err="1"/>
              <a:t>tế</a:t>
            </a:r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F50915-A6E3-47AF-B745-774738230FBE}"/>
              </a:ext>
            </a:extLst>
          </p:cNvPr>
          <p:cNvCxnSpPr/>
          <p:nvPr/>
        </p:nvCxnSpPr>
        <p:spPr>
          <a:xfrm flipV="1">
            <a:off x="9925620" y="4039671"/>
            <a:ext cx="326654" cy="682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406F8100-5A84-406A-AC3E-17305729B2D9}"/>
              </a:ext>
            </a:extLst>
          </p:cNvPr>
          <p:cNvCxnSpPr/>
          <p:nvPr/>
        </p:nvCxnSpPr>
        <p:spPr>
          <a:xfrm flipV="1">
            <a:off x="9950200" y="4483039"/>
            <a:ext cx="326654" cy="68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EBE4B01-8DA5-47FF-8A32-E08873D3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HEDSPI IS – SOICT, HUST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966F03E-7954-4B51-BA07-A8D77765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86D18-37BC-464B-8D60-738B1400F7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0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5789</Words>
  <Application>Microsoft Office PowerPoint</Application>
  <PresentationFormat>Widescreen</PresentationFormat>
  <Paragraphs>840</Paragraphs>
  <Slides>60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 Math</vt:lpstr>
      <vt:lpstr>Times New Roman</vt:lpstr>
      <vt:lpstr>Tw Cen MT</vt:lpstr>
      <vt:lpstr>Wingdings</vt:lpstr>
      <vt:lpstr>Wingdings 3</vt:lpstr>
      <vt:lpstr>Office Theme</vt:lpstr>
      <vt:lpstr>ĐỀ XUẤT GIAO THỨC ĐỊNH TUYẾN TRÁNH HỐ SỬ DỤNG HỌC TĂNG CƯỜNG TRONG MẠNG CẢM BIẾN KHÔNG DÂY</vt:lpstr>
      <vt:lpstr>MỤC LỤC</vt:lpstr>
      <vt:lpstr>MẠNG CẢM BIẾN KHÔNG DÂY</vt:lpstr>
      <vt:lpstr>MẠNG CẢM BIẾN KHÔNG DÂY</vt:lpstr>
      <vt:lpstr>THÁCH THỨC</vt:lpstr>
      <vt:lpstr>THÁCH THỨC</vt:lpstr>
      <vt:lpstr>ĐỊNH TUYẾN THAM LAM</vt:lpstr>
      <vt:lpstr>ĐỊNH TUYẾN MEN BIÊN HỐ</vt:lpstr>
      <vt:lpstr>ĐỊNH TUYẾN MEN BIÊN HỐ</vt:lpstr>
      <vt:lpstr>CÁC HƯỚNG TIẾP CẬN GẦN ĐÂY</vt:lpstr>
      <vt:lpstr>CÁC HƯỚNG TIẾP CẬN GẦN ĐÂY</vt:lpstr>
      <vt:lpstr>CÁC HƯỚNG TIẾP CẬN GẦN ĐÂY</vt:lpstr>
      <vt:lpstr>PHÁT BIỂU VẤN ĐỀ</vt:lpstr>
      <vt:lpstr>PHÁT BIỂU VẤN ĐỀ</vt:lpstr>
      <vt:lpstr>Ý TƯỞNG CHÍNH </vt:lpstr>
      <vt:lpstr>HỌC TĂNG CƯỜNG</vt:lpstr>
      <vt:lpstr>HỌC TĂNG CƯỜNG</vt:lpstr>
      <vt:lpstr>HỌC TĂNG CƯỜNG</vt:lpstr>
      <vt:lpstr>HỌC TĂNG CƯỜNG</vt:lpstr>
      <vt:lpstr>Q-LEARNING</vt:lpstr>
      <vt:lpstr>Q-LEARNING</vt:lpstr>
      <vt:lpstr>ĐỀ XUẤT GIAO THỨC HYBRID</vt:lpstr>
      <vt:lpstr>XÁC ĐỊNH HỐ</vt:lpstr>
      <vt:lpstr>PHÁT TÁN THÔNG TIN BIÊN HỐ</vt:lpstr>
      <vt:lpstr>TRUYỀN TIN</vt:lpstr>
      <vt:lpstr>TRUYỀN TIN</vt:lpstr>
      <vt:lpstr>TRUYỀN TIN</vt:lpstr>
      <vt:lpstr>TRUYỀN TIN</vt:lpstr>
      <vt:lpstr>TRUYỀN TIN</vt:lpstr>
      <vt:lpstr>TRUYỀN TIN</vt:lpstr>
      <vt:lpstr>TRUYỀN TIN</vt:lpstr>
      <vt:lpstr>TRUYỀN TIN</vt:lpstr>
      <vt:lpstr>TRUYỀN TIN</vt:lpstr>
      <vt:lpstr>TRUYỀN TIN</vt:lpstr>
      <vt:lpstr>TRUYỀN TIN</vt:lpstr>
      <vt:lpstr>TRUYỀN TIN</vt:lpstr>
      <vt:lpstr>TRUYỀN TIN</vt:lpstr>
      <vt:lpstr>TRUYỀN TIN</vt:lpstr>
      <vt:lpstr>HYBRID VS. ĐỊNH TUYẾN THAM LAM</vt:lpstr>
      <vt:lpstr>SỬ DỤNG Q-LEARNING</vt:lpstr>
      <vt:lpstr>SỬ DỤNG Q-LEARNING</vt:lpstr>
      <vt:lpstr>SỬ DỤNG Q-LEARNING</vt:lpstr>
      <vt:lpstr>SỬ DỤNG Q-LEARNING</vt:lpstr>
      <vt:lpstr>SỬ DỤNG Q-LEARNING</vt:lpstr>
      <vt:lpstr>SỬ DỤNG Q-LEARNING</vt:lpstr>
      <vt:lpstr>SỬ DỤNG Q-LEARNING bỏ</vt:lpstr>
      <vt:lpstr>THÍ NGHIỆM </vt:lpstr>
      <vt:lpstr>THÍ NGHIỆM</vt:lpstr>
      <vt:lpstr>THÍ NGHIỆM</vt:lpstr>
      <vt:lpstr>THÍ NGHIỆM</vt:lpstr>
      <vt:lpstr>THÍ NGHIỆM</vt:lpstr>
      <vt:lpstr>KẾT QUẢ</vt:lpstr>
      <vt:lpstr>KẾT QUẢ</vt:lpstr>
      <vt:lpstr>KẾT QUẢ</vt:lpstr>
      <vt:lpstr>KẾT QUẢ</vt:lpstr>
      <vt:lpstr>KẾT QUẢ</vt:lpstr>
      <vt:lpstr>KẾT LUẬN</vt:lpstr>
      <vt:lpstr>HƯỚNG PHÁT TRIỂN</vt:lpstr>
      <vt:lpstr>CÁC BÀI BÁO ĐÃ XUẤT BẢN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XUẤT ĐỊNH TUYẾN TRÁNH HỐ SỬ DỤNG HỌC TĂNG CƯỜNG TRONG MẠNG CẢM BIẾN KHÔNG DÂY</dc:title>
  <dc:creator>Le Khanh</dc:creator>
  <cp:lastModifiedBy>Le Khanh</cp:lastModifiedBy>
  <cp:revision>589</cp:revision>
  <dcterms:created xsi:type="dcterms:W3CDTF">2019-06-02T04:50:10Z</dcterms:created>
  <dcterms:modified xsi:type="dcterms:W3CDTF">2019-06-06T10:35:57Z</dcterms:modified>
</cp:coreProperties>
</file>